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CBACE6-4F48-4E04-A768-7D149EA5CE3E}" v="92" dt="2025-03-22T12:49:03.2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ushparaj M" userId="8248691ca8b8443f" providerId="LiveId" clId="{49CBACE6-4F48-4E04-A768-7D149EA5CE3E}"/>
    <pc:docChg chg="undo custSel addSld modSld sldOrd">
      <pc:chgData name="Pushparaj M" userId="8248691ca8b8443f" providerId="LiveId" clId="{49CBACE6-4F48-4E04-A768-7D149EA5CE3E}" dt="2025-03-22T12:49:51.051" v="935" actId="1076"/>
      <pc:docMkLst>
        <pc:docMk/>
      </pc:docMkLst>
      <pc:sldChg chg="modSp mod">
        <pc:chgData name="Pushparaj M" userId="8248691ca8b8443f" providerId="LiveId" clId="{49CBACE6-4F48-4E04-A768-7D149EA5CE3E}" dt="2025-03-22T11:10:29.694" v="43" actId="1076"/>
        <pc:sldMkLst>
          <pc:docMk/>
          <pc:sldMk cId="574438574" sldId="256"/>
        </pc:sldMkLst>
        <pc:spChg chg="mod">
          <ac:chgData name="Pushparaj M" userId="8248691ca8b8443f" providerId="LiveId" clId="{49CBACE6-4F48-4E04-A768-7D149EA5CE3E}" dt="2025-03-22T11:09:28.635" v="13" actId="1076"/>
          <ac:spMkLst>
            <pc:docMk/>
            <pc:sldMk cId="574438574" sldId="256"/>
            <ac:spMk id="2" creationId="{F1B187F3-DC8D-669D-8B28-FE25EB8A3001}"/>
          </ac:spMkLst>
        </pc:spChg>
        <pc:spChg chg="mod">
          <ac:chgData name="Pushparaj M" userId="8248691ca8b8443f" providerId="LiveId" clId="{49CBACE6-4F48-4E04-A768-7D149EA5CE3E}" dt="2025-03-22T11:10:29.694" v="43" actId="1076"/>
          <ac:spMkLst>
            <pc:docMk/>
            <pc:sldMk cId="574438574" sldId="256"/>
            <ac:spMk id="3" creationId="{F455DCDF-CEBD-5D11-8F34-B94CDC356F37}"/>
          </ac:spMkLst>
        </pc:spChg>
      </pc:sldChg>
      <pc:sldChg chg="addSp delSp modSp new mod">
        <pc:chgData name="Pushparaj M" userId="8248691ca8b8443f" providerId="LiveId" clId="{49CBACE6-4F48-4E04-A768-7D149EA5CE3E}" dt="2025-03-22T11:27:00.403" v="234" actId="20577"/>
        <pc:sldMkLst>
          <pc:docMk/>
          <pc:sldMk cId="3448657360" sldId="257"/>
        </pc:sldMkLst>
        <pc:spChg chg="mod">
          <ac:chgData name="Pushparaj M" userId="8248691ca8b8443f" providerId="LiveId" clId="{49CBACE6-4F48-4E04-A768-7D149EA5CE3E}" dt="2025-03-22T11:27:00.403" v="234" actId="20577"/>
          <ac:spMkLst>
            <pc:docMk/>
            <pc:sldMk cId="3448657360" sldId="257"/>
            <ac:spMk id="2" creationId="{A6729D63-F046-29A0-A8EE-3FFD43DE73D5}"/>
          </ac:spMkLst>
        </pc:spChg>
        <pc:spChg chg="del mod">
          <ac:chgData name="Pushparaj M" userId="8248691ca8b8443f" providerId="LiveId" clId="{49CBACE6-4F48-4E04-A768-7D149EA5CE3E}" dt="2025-03-22T11:14:13.565" v="123" actId="931"/>
          <ac:spMkLst>
            <pc:docMk/>
            <pc:sldMk cId="3448657360" sldId="257"/>
            <ac:spMk id="3" creationId="{8A1F6531-E271-3092-82A8-A07DE3B56F4F}"/>
          </ac:spMkLst>
        </pc:spChg>
        <pc:spChg chg="add del mod">
          <ac:chgData name="Pushparaj M" userId="8248691ca8b8443f" providerId="LiveId" clId="{49CBACE6-4F48-4E04-A768-7D149EA5CE3E}" dt="2025-03-22T11:11:09.809" v="48" actId="22"/>
          <ac:spMkLst>
            <pc:docMk/>
            <pc:sldMk cId="3448657360" sldId="257"/>
            <ac:spMk id="5" creationId="{7F034081-14D4-02A5-4A85-CBBE0090B42E}"/>
          </ac:spMkLst>
        </pc:spChg>
        <pc:picChg chg="add mod">
          <ac:chgData name="Pushparaj M" userId="8248691ca8b8443f" providerId="LiveId" clId="{49CBACE6-4F48-4E04-A768-7D149EA5CE3E}" dt="2025-03-22T11:14:22.479" v="126" actId="14100"/>
          <ac:picMkLst>
            <pc:docMk/>
            <pc:sldMk cId="3448657360" sldId="257"/>
            <ac:picMk id="7" creationId="{E80F2428-E20F-9235-8B20-C9B2B09F0157}"/>
          </ac:picMkLst>
        </pc:picChg>
      </pc:sldChg>
      <pc:sldChg chg="addSp delSp modSp new mod">
        <pc:chgData name="Pushparaj M" userId="8248691ca8b8443f" providerId="LiveId" clId="{49CBACE6-4F48-4E04-A768-7D149EA5CE3E}" dt="2025-03-22T11:17:00.411" v="152" actId="113"/>
        <pc:sldMkLst>
          <pc:docMk/>
          <pc:sldMk cId="2157972978" sldId="258"/>
        </pc:sldMkLst>
        <pc:spChg chg="mod">
          <ac:chgData name="Pushparaj M" userId="8248691ca8b8443f" providerId="LiveId" clId="{49CBACE6-4F48-4E04-A768-7D149EA5CE3E}" dt="2025-03-22T11:17:00.411" v="152" actId="113"/>
          <ac:spMkLst>
            <pc:docMk/>
            <pc:sldMk cId="2157972978" sldId="258"/>
            <ac:spMk id="2" creationId="{D7CFFAAF-8BA1-7D89-0AE9-6CB292FFF644}"/>
          </ac:spMkLst>
        </pc:spChg>
        <pc:spChg chg="del">
          <ac:chgData name="Pushparaj M" userId="8248691ca8b8443f" providerId="LiveId" clId="{49CBACE6-4F48-4E04-A768-7D149EA5CE3E}" dt="2025-03-22T11:15:48.668" v="135" actId="931"/>
          <ac:spMkLst>
            <pc:docMk/>
            <pc:sldMk cId="2157972978" sldId="258"/>
            <ac:spMk id="3" creationId="{3297E45C-F240-4C7F-06F4-16BE588AA27E}"/>
          </ac:spMkLst>
        </pc:spChg>
        <pc:picChg chg="add mod">
          <ac:chgData name="Pushparaj M" userId="8248691ca8b8443f" providerId="LiveId" clId="{49CBACE6-4F48-4E04-A768-7D149EA5CE3E}" dt="2025-03-22T11:15:55.450" v="137" actId="1076"/>
          <ac:picMkLst>
            <pc:docMk/>
            <pc:sldMk cId="2157972978" sldId="258"/>
            <ac:picMk id="5" creationId="{5D03555E-B59D-3FA5-1BF0-75FB02865CD4}"/>
          </ac:picMkLst>
        </pc:picChg>
      </pc:sldChg>
      <pc:sldChg chg="addSp delSp modSp new mod">
        <pc:chgData name="Pushparaj M" userId="8248691ca8b8443f" providerId="LiveId" clId="{49CBACE6-4F48-4E04-A768-7D149EA5CE3E}" dt="2025-03-22T11:26:32.247" v="225" actId="403"/>
        <pc:sldMkLst>
          <pc:docMk/>
          <pc:sldMk cId="1965979350" sldId="259"/>
        </pc:sldMkLst>
        <pc:spChg chg="mod">
          <ac:chgData name="Pushparaj M" userId="8248691ca8b8443f" providerId="LiveId" clId="{49CBACE6-4F48-4E04-A768-7D149EA5CE3E}" dt="2025-03-22T11:26:32.247" v="225" actId="403"/>
          <ac:spMkLst>
            <pc:docMk/>
            <pc:sldMk cId="1965979350" sldId="259"/>
            <ac:spMk id="2" creationId="{74A9D4EB-CF89-2567-DA31-C73BDF02C39F}"/>
          </ac:spMkLst>
        </pc:spChg>
        <pc:spChg chg="del">
          <ac:chgData name="Pushparaj M" userId="8248691ca8b8443f" providerId="LiveId" clId="{49CBACE6-4F48-4E04-A768-7D149EA5CE3E}" dt="2025-03-22T11:18:45.533" v="166" actId="931"/>
          <ac:spMkLst>
            <pc:docMk/>
            <pc:sldMk cId="1965979350" sldId="259"/>
            <ac:spMk id="3" creationId="{C3C56B97-8F6B-385D-14E7-384113BA4DC4}"/>
          </ac:spMkLst>
        </pc:spChg>
        <pc:picChg chg="add mod modCrop">
          <ac:chgData name="Pushparaj M" userId="8248691ca8b8443f" providerId="LiveId" clId="{49CBACE6-4F48-4E04-A768-7D149EA5CE3E}" dt="2025-03-22T11:19:04.597" v="172" actId="732"/>
          <ac:picMkLst>
            <pc:docMk/>
            <pc:sldMk cId="1965979350" sldId="259"/>
            <ac:picMk id="5" creationId="{0B9E828E-9631-6EAB-2DE2-1448172547D3}"/>
          </ac:picMkLst>
        </pc:picChg>
      </pc:sldChg>
      <pc:sldChg chg="addSp delSp modSp new mod">
        <pc:chgData name="Pushparaj M" userId="8248691ca8b8443f" providerId="LiveId" clId="{49CBACE6-4F48-4E04-A768-7D149EA5CE3E}" dt="2025-03-22T11:23:12.081" v="193" actId="14100"/>
        <pc:sldMkLst>
          <pc:docMk/>
          <pc:sldMk cId="61836576" sldId="260"/>
        </pc:sldMkLst>
        <pc:spChg chg="mod">
          <ac:chgData name="Pushparaj M" userId="8248691ca8b8443f" providerId="LiveId" clId="{49CBACE6-4F48-4E04-A768-7D149EA5CE3E}" dt="2025-03-22T11:20:09.900" v="181" actId="113"/>
          <ac:spMkLst>
            <pc:docMk/>
            <pc:sldMk cId="61836576" sldId="260"/>
            <ac:spMk id="2" creationId="{319BE588-E840-4AF7-AE78-05496E7610B6}"/>
          </ac:spMkLst>
        </pc:spChg>
        <pc:spChg chg="del">
          <ac:chgData name="Pushparaj M" userId="8248691ca8b8443f" providerId="LiveId" clId="{49CBACE6-4F48-4E04-A768-7D149EA5CE3E}" dt="2025-03-22T11:22:29.335" v="182" actId="931"/>
          <ac:spMkLst>
            <pc:docMk/>
            <pc:sldMk cId="61836576" sldId="260"/>
            <ac:spMk id="3" creationId="{937D38E1-BD68-A3C2-AD89-B456FDA70EDC}"/>
          </ac:spMkLst>
        </pc:spChg>
        <pc:spChg chg="add del mod">
          <ac:chgData name="Pushparaj M" userId="8248691ca8b8443f" providerId="LiveId" clId="{49CBACE6-4F48-4E04-A768-7D149EA5CE3E}" dt="2025-03-22T11:22:42.643" v="184" actId="931"/>
          <ac:spMkLst>
            <pc:docMk/>
            <pc:sldMk cId="61836576" sldId="260"/>
            <ac:spMk id="7" creationId="{95332B5B-273E-EC1C-F714-6AAA33A94F36}"/>
          </ac:spMkLst>
        </pc:spChg>
        <pc:picChg chg="add del mod">
          <ac:chgData name="Pushparaj M" userId="8248691ca8b8443f" providerId="LiveId" clId="{49CBACE6-4F48-4E04-A768-7D149EA5CE3E}" dt="2025-03-22T11:22:33.269" v="183" actId="21"/>
          <ac:picMkLst>
            <pc:docMk/>
            <pc:sldMk cId="61836576" sldId="260"/>
            <ac:picMk id="5" creationId="{1C358BD5-BF1C-D91F-E19D-E69B9654DC78}"/>
          </ac:picMkLst>
        </pc:picChg>
        <pc:picChg chg="add mod">
          <ac:chgData name="Pushparaj M" userId="8248691ca8b8443f" providerId="LiveId" clId="{49CBACE6-4F48-4E04-A768-7D149EA5CE3E}" dt="2025-03-22T11:22:50.681" v="188" actId="14100"/>
          <ac:picMkLst>
            <pc:docMk/>
            <pc:sldMk cId="61836576" sldId="260"/>
            <ac:picMk id="9" creationId="{9C6B98B4-BDCD-7CDD-4831-7312588D5E6A}"/>
          </ac:picMkLst>
        </pc:picChg>
        <pc:picChg chg="add mod">
          <ac:chgData name="Pushparaj M" userId="8248691ca8b8443f" providerId="LiveId" clId="{49CBACE6-4F48-4E04-A768-7D149EA5CE3E}" dt="2025-03-22T11:23:12.081" v="193" actId="14100"/>
          <ac:picMkLst>
            <pc:docMk/>
            <pc:sldMk cId="61836576" sldId="260"/>
            <ac:picMk id="11" creationId="{886E01D4-BEDC-FE24-94ED-EED63F9B8A13}"/>
          </ac:picMkLst>
        </pc:picChg>
      </pc:sldChg>
      <pc:sldChg chg="addSp delSp modSp new mod">
        <pc:chgData name="Pushparaj M" userId="8248691ca8b8443f" providerId="LiveId" clId="{49CBACE6-4F48-4E04-A768-7D149EA5CE3E}" dt="2025-03-22T11:26:26.276" v="223" actId="403"/>
        <pc:sldMkLst>
          <pc:docMk/>
          <pc:sldMk cId="1182405233" sldId="261"/>
        </pc:sldMkLst>
        <pc:spChg chg="mod">
          <ac:chgData name="Pushparaj M" userId="8248691ca8b8443f" providerId="LiveId" clId="{49CBACE6-4F48-4E04-A768-7D149EA5CE3E}" dt="2025-03-22T11:26:26.276" v="223" actId="403"/>
          <ac:spMkLst>
            <pc:docMk/>
            <pc:sldMk cId="1182405233" sldId="261"/>
            <ac:spMk id="2" creationId="{5D19B1E8-1CA1-13E5-F257-701CCB9436B2}"/>
          </ac:spMkLst>
        </pc:spChg>
        <pc:spChg chg="del">
          <ac:chgData name="Pushparaj M" userId="8248691ca8b8443f" providerId="LiveId" clId="{49CBACE6-4F48-4E04-A768-7D149EA5CE3E}" dt="2025-03-22T11:26:09.320" v="219" actId="931"/>
          <ac:spMkLst>
            <pc:docMk/>
            <pc:sldMk cId="1182405233" sldId="261"/>
            <ac:spMk id="3" creationId="{7D74FA30-EC89-0C8F-4952-61257A09EDFD}"/>
          </ac:spMkLst>
        </pc:spChg>
        <pc:picChg chg="add mod">
          <ac:chgData name="Pushparaj M" userId="8248691ca8b8443f" providerId="LiveId" clId="{49CBACE6-4F48-4E04-A768-7D149EA5CE3E}" dt="2025-03-22T11:26:15.560" v="221" actId="1076"/>
          <ac:picMkLst>
            <pc:docMk/>
            <pc:sldMk cId="1182405233" sldId="261"/>
            <ac:picMk id="5" creationId="{5B8A1343-3194-6135-29DB-CA05777345C4}"/>
          </ac:picMkLst>
        </pc:picChg>
      </pc:sldChg>
      <pc:sldChg chg="addSp delSp modSp new mod">
        <pc:chgData name="Pushparaj M" userId="8248691ca8b8443f" providerId="LiveId" clId="{49CBACE6-4F48-4E04-A768-7D149EA5CE3E}" dt="2025-03-22T11:30:36.008" v="263" actId="14100"/>
        <pc:sldMkLst>
          <pc:docMk/>
          <pc:sldMk cId="1769682495" sldId="262"/>
        </pc:sldMkLst>
        <pc:spChg chg="mod">
          <ac:chgData name="Pushparaj M" userId="8248691ca8b8443f" providerId="LiveId" clId="{49CBACE6-4F48-4E04-A768-7D149EA5CE3E}" dt="2025-03-22T11:29:41.438" v="259" actId="255"/>
          <ac:spMkLst>
            <pc:docMk/>
            <pc:sldMk cId="1769682495" sldId="262"/>
            <ac:spMk id="2" creationId="{12D34DEB-F6F1-D0A0-4C19-84AAF1E876DE}"/>
          </ac:spMkLst>
        </pc:spChg>
        <pc:spChg chg="del">
          <ac:chgData name="Pushparaj M" userId="8248691ca8b8443f" providerId="LiveId" clId="{49CBACE6-4F48-4E04-A768-7D149EA5CE3E}" dt="2025-03-22T11:30:27.420" v="260" actId="931"/>
          <ac:spMkLst>
            <pc:docMk/>
            <pc:sldMk cId="1769682495" sldId="262"/>
            <ac:spMk id="3" creationId="{E62BED06-E7D6-DE43-DC58-6056F6358054}"/>
          </ac:spMkLst>
        </pc:spChg>
        <pc:picChg chg="add mod">
          <ac:chgData name="Pushparaj M" userId="8248691ca8b8443f" providerId="LiveId" clId="{49CBACE6-4F48-4E04-A768-7D149EA5CE3E}" dt="2025-03-22T11:30:36.008" v="263" actId="14100"/>
          <ac:picMkLst>
            <pc:docMk/>
            <pc:sldMk cId="1769682495" sldId="262"/>
            <ac:picMk id="5" creationId="{0990F004-644D-70CF-49AC-4CDC5F00552B}"/>
          </ac:picMkLst>
        </pc:picChg>
      </pc:sldChg>
      <pc:sldChg chg="addSp delSp modSp new mod">
        <pc:chgData name="Pushparaj M" userId="8248691ca8b8443f" providerId="LiveId" clId="{49CBACE6-4F48-4E04-A768-7D149EA5CE3E}" dt="2025-03-22T11:32:17.516" v="280" actId="1076"/>
        <pc:sldMkLst>
          <pc:docMk/>
          <pc:sldMk cId="4258561989" sldId="263"/>
        </pc:sldMkLst>
        <pc:spChg chg="mod">
          <ac:chgData name="Pushparaj M" userId="8248691ca8b8443f" providerId="LiveId" clId="{49CBACE6-4F48-4E04-A768-7D149EA5CE3E}" dt="2025-03-22T11:31:13.668" v="276" actId="20577"/>
          <ac:spMkLst>
            <pc:docMk/>
            <pc:sldMk cId="4258561989" sldId="263"/>
            <ac:spMk id="2" creationId="{64715F71-CACE-B96E-6281-79D391BC6F4C}"/>
          </ac:spMkLst>
        </pc:spChg>
        <pc:spChg chg="del">
          <ac:chgData name="Pushparaj M" userId="8248691ca8b8443f" providerId="LiveId" clId="{49CBACE6-4F48-4E04-A768-7D149EA5CE3E}" dt="2025-03-22T11:32:08.295" v="277" actId="931"/>
          <ac:spMkLst>
            <pc:docMk/>
            <pc:sldMk cId="4258561989" sldId="263"/>
            <ac:spMk id="3" creationId="{C1381016-722D-7228-D1D1-781F3238ABD5}"/>
          </ac:spMkLst>
        </pc:spChg>
        <pc:picChg chg="add mod">
          <ac:chgData name="Pushparaj M" userId="8248691ca8b8443f" providerId="LiveId" clId="{49CBACE6-4F48-4E04-A768-7D149EA5CE3E}" dt="2025-03-22T11:32:17.516" v="280" actId="1076"/>
          <ac:picMkLst>
            <pc:docMk/>
            <pc:sldMk cId="4258561989" sldId="263"/>
            <ac:picMk id="5" creationId="{9EE8548E-2714-3D70-96DC-4B997AFA81F1}"/>
          </ac:picMkLst>
        </pc:picChg>
      </pc:sldChg>
      <pc:sldChg chg="addSp delSp modSp new mod">
        <pc:chgData name="Pushparaj M" userId="8248691ca8b8443f" providerId="LiveId" clId="{49CBACE6-4F48-4E04-A768-7D149EA5CE3E}" dt="2025-03-22T11:41:26.224" v="326" actId="255"/>
        <pc:sldMkLst>
          <pc:docMk/>
          <pc:sldMk cId="1088612938" sldId="264"/>
        </pc:sldMkLst>
        <pc:spChg chg="mod">
          <ac:chgData name="Pushparaj M" userId="8248691ca8b8443f" providerId="LiveId" clId="{49CBACE6-4F48-4E04-A768-7D149EA5CE3E}" dt="2025-03-22T11:41:26.224" v="326" actId="255"/>
          <ac:spMkLst>
            <pc:docMk/>
            <pc:sldMk cId="1088612938" sldId="264"/>
            <ac:spMk id="2" creationId="{CBEC794D-7CB1-84EE-374F-006D617A9794}"/>
          </ac:spMkLst>
        </pc:spChg>
        <pc:spChg chg="del">
          <ac:chgData name="Pushparaj M" userId="8248691ca8b8443f" providerId="LiveId" clId="{49CBACE6-4F48-4E04-A768-7D149EA5CE3E}" dt="2025-03-22T11:39:52.500" v="302" actId="931"/>
          <ac:spMkLst>
            <pc:docMk/>
            <pc:sldMk cId="1088612938" sldId="264"/>
            <ac:spMk id="3" creationId="{43B3C67B-1D65-067B-5E32-8E2F8B6720A1}"/>
          </ac:spMkLst>
        </pc:spChg>
        <pc:picChg chg="add mod">
          <ac:chgData name="Pushparaj M" userId="8248691ca8b8443f" providerId="LiveId" clId="{49CBACE6-4F48-4E04-A768-7D149EA5CE3E}" dt="2025-03-22T11:39:57.724" v="304" actId="1076"/>
          <ac:picMkLst>
            <pc:docMk/>
            <pc:sldMk cId="1088612938" sldId="264"/>
            <ac:picMk id="5" creationId="{7E2DED5A-3AD1-ED7A-58F5-A5F68F98AA1A}"/>
          </ac:picMkLst>
        </pc:picChg>
      </pc:sldChg>
      <pc:sldChg chg="addSp delSp modSp new mod">
        <pc:chgData name="Pushparaj M" userId="8248691ca8b8443f" providerId="LiveId" clId="{49CBACE6-4F48-4E04-A768-7D149EA5CE3E}" dt="2025-03-22T11:43:47.709" v="338" actId="14100"/>
        <pc:sldMkLst>
          <pc:docMk/>
          <pc:sldMk cId="3144326231" sldId="265"/>
        </pc:sldMkLst>
        <pc:spChg chg="mod">
          <ac:chgData name="Pushparaj M" userId="8248691ca8b8443f" providerId="LiveId" clId="{49CBACE6-4F48-4E04-A768-7D149EA5CE3E}" dt="2025-03-22T11:41:47.267" v="334" actId="20577"/>
          <ac:spMkLst>
            <pc:docMk/>
            <pc:sldMk cId="3144326231" sldId="265"/>
            <ac:spMk id="2" creationId="{8B5A87F1-65C7-A3D4-F8A5-76AC5CF8EE46}"/>
          </ac:spMkLst>
        </pc:spChg>
        <pc:spChg chg="del">
          <ac:chgData name="Pushparaj M" userId="8248691ca8b8443f" providerId="LiveId" clId="{49CBACE6-4F48-4E04-A768-7D149EA5CE3E}" dt="2025-03-22T11:43:42.052" v="335" actId="931"/>
          <ac:spMkLst>
            <pc:docMk/>
            <pc:sldMk cId="3144326231" sldId="265"/>
            <ac:spMk id="3" creationId="{D507CE03-95DE-0CE0-EF13-3BCB37D6A52A}"/>
          </ac:spMkLst>
        </pc:spChg>
        <pc:picChg chg="add mod">
          <ac:chgData name="Pushparaj M" userId="8248691ca8b8443f" providerId="LiveId" clId="{49CBACE6-4F48-4E04-A768-7D149EA5CE3E}" dt="2025-03-22T11:43:47.709" v="338" actId="14100"/>
          <ac:picMkLst>
            <pc:docMk/>
            <pc:sldMk cId="3144326231" sldId="265"/>
            <ac:picMk id="5" creationId="{2F7319CC-D221-8DE8-FF28-270075D24DC0}"/>
          </ac:picMkLst>
        </pc:picChg>
      </pc:sldChg>
      <pc:sldChg chg="addSp delSp modSp new mod">
        <pc:chgData name="Pushparaj M" userId="8248691ca8b8443f" providerId="LiveId" clId="{49CBACE6-4F48-4E04-A768-7D149EA5CE3E}" dt="2025-03-22T11:50:16.249" v="422" actId="20577"/>
        <pc:sldMkLst>
          <pc:docMk/>
          <pc:sldMk cId="1203285079" sldId="266"/>
        </pc:sldMkLst>
        <pc:spChg chg="mod">
          <ac:chgData name="Pushparaj M" userId="8248691ca8b8443f" providerId="LiveId" clId="{49CBACE6-4F48-4E04-A768-7D149EA5CE3E}" dt="2025-03-22T11:50:16.249" v="422" actId="20577"/>
          <ac:spMkLst>
            <pc:docMk/>
            <pc:sldMk cId="1203285079" sldId="266"/>
            <ac:spMk id="2" creationId="{9C3D3858-BE36-6009-5A46-8F664F36C18B}"/>
          </ac:spMkLst>
        </pc:spChg>
        <pc:spChg chg="del">
          <ac:chgData name="Pushparaj M" userId="8248691ca8b8443f" providerId="LiveId" clId="{49CBACE6-4F48-4E04-A768-7D149EA5CE3E}" dt="2025-03-22T11:46:10.584" v="363" actId="931"/>
          <ac:spMkLst>
            <pc:docMk/>
            <pc:sldMk cId="1203285079" sldId="266"/>
            <ac:spMk id="3" creationId="{08FDA3E2-8951-DC19-56AC-8902983C5FD1}"/>
          </ac:spMkLst>
        </pc:spChg>
        <pc:picChg chg="add mod">
          <ac:chgData name="Pushparaj M" userId="8248691ca8b8443f" providerId="LiveId" clId="{49CBACE6-4F48-4E04-A768-7D149EA5CE3E}" dt="2025-03-22T11:46:17.179" v="366" actId="1076"/>
          <ac:picMkLst>
            <pc:docMk/>
            <pc:sldMk cId="1203285079" sldId="266"/>
            <ac:picMk id="5" creationId="{BA9EED6C-A77E-4020-DA29-21F4BE0D13AA}"/>
          </ac:picMkLst>
        </pc:picChg>
      </pc:sldChg>
      <pc:sldChg chg="addSp delSp modSp new mod">
        <pc:chgData name="Pushparaj M" userId="8248691ca8b8443f" providerId="LiveId" clId="{49CBACE6-4F48-4E04-A768-7D149EA5CE3E}" dt="2025-03-22T11:51:43.533" v="428" actId="1076"/>
        <pc:sldMkLst>
          <pc:docMk/>
          <pc:sldMk cId="3640269535" sldId="267"/>
        </pc:sldMkLst>
        <pc:spChg chg="mod">
          <ac:chgData name="Pushparaj M" userId="8248691ca8b8443f" providerId="LiveId" clId="{49CBACE6-4F48-4E04-A768-7D149EA5CE3E}" dt="2025-03-22T11:50:22.370" v="424" actId="20577"/>
          <ac:spMkLst>
            <pc:docMk/>
            <pc:sldMk cId="3640269535" sldId="267"/>
            <ac:spMk id="2" creationId="{87DD0BFF-39F2-2FC7-0FC1-E8D1F71CFA82}"/>
          </ac:spMkLst>
        </pc:spChg>
        <pc:spChg chg="del">
          <ac:chgData name="Pushparaj M" userId="8248691ca8b8443f" providerId="LiveId" clId="{49CBACE6-4F48-4E04-A768-7D149EA5CE3E}" dt="2025-03-22T11:51:35.702" v="425" actId="931"/>
          <ac:spMkLst>
            <pc:docMk/>
            <pc:sldMk cId="3640269535" sldId="267"/>
            <ac:spMk id="3" creationId="{C676954C-2653-A7CF-DF11-918B69901400}"/>
          </ac:spMkLst>
        </pc:spChg>
        <pc:picChg chg="add mod">
          <ac:chgData name="Pushparaj M" userId="8248691ca8b8443f" providerId="LiveId" clId="{49CBACE6-4F48-4E04-A768-7D149EA5CE3E}" dt="2025-03-22T11:51:43.533" v="428" actId="1076"/>
          <ac:picMkLst>
            <pc:docMk/>
            <pc:sldMk cId="3640269535" sldId="267"/>
            <ac:picMk id="5" creationId="{4FDE2B12-4540-4727-D604-7893283E548B}"/>
          </ac:picMkLst>
        </pc:picChg>
      </pc:sldChg>
      <pc:sldChg chg="addSp delSp modSp new mod ord">
        <pc:chgData name="Pushparaj M" userId="8248691ca8b8443f" providerId="LiveId" clId="{49CBACE6-4F48-4E04-A768-7D149EA5CE3E}" dt="2025-03-22T11:49:55.669" v="420" actId="1076"/>
        <pc:sldMkLst>
          <pc:docMk/>
          <pc:sldMk cId="2382808912" sldId="268"/>
        </pc:sldMkLst>
        <pc:spChg chg="mod">
          <ac:chgData name="Pushparaj M" userId="8248691ca8b8443f" providerId="LiveId" clId="{49CBACE6-4F48-4E04-A768-7D149EA5CE3E}" dt="2025-03-22T11:49:20.551" v="416" actId="20577"/>
          <ac:spMkLst>
            <pc:docMk/>
            <pc:sldMk cId="2382808912" sldId="268"/>
            <ac:spMk id="2" creationId="{898E9D30-3A14-AD45-819C-B8DB7A8A5974}"/>
          </ac:spMkLst>
        </pc:spChg>
        <pc:spChg chg="del">
          <ac:chgData name="Pushparaj M" userId="8248691ca8b8443f" providerId="LiveId" clId="{49CBACE6-4F48-4E04-A768-7D149EA5CE3E}" dt="2025-03-22T11:49:49.713" v="417" actId="931"/>
          <ac:spMkLst>
            <pc:docMk/>
            <pc:sldMk cId="2382808912" sldId="268"/>
            <ac:spMk id="3" creationId="{B505F4E9-126D-021D-621C-DC5BB6EA8D79}"/>
          </ac:spMkLst>
        </pc:spChg>
        <pc:picChg chg="add mod">
          <ac:chgData name="Pushparaj M" userId="8248691ca8b8443f" providerId="LiveId" clId="{49CBACE6-4F48-4E04-A768-7D149EA5CE3E}" dt="2025-03-22T11:49:55.669" v="420" actId="1076"/>
          <ac:picMkLst>
            <pc:docMk/>
            <pc:sldMk cId="2382808912" sldId="268"/>
            <ac:picMk id="5" creationId="{80FE16E0-6A76-BD28-FEDE-4DB5ABE04262}"/>
          </ac:picMkLst>
        </pc:picChg>
      </pc:sldChg>
      <pc:sldChg chg="addSp delSp modSp new mod">
        <pc:chgData name="Pushparaj M" userId="8248691ca8b8443f" providerId="LiveId" clId="{49CBACE6-4F48-4E04-A768-7D149EA5CE3E}" dt="2025-03-22T11:53:21.526" v="441" actId="1076"/>
        <pc:sldMkLst>
          <pc:docMk/>
          <pc:sldMk cId="472982790" sldId="269"/>
        </pc:sldMkLst>
        <pc:spChg chg="mod">
          <ac:chgData name="Pushparaj M" userId="8248691ca8b8443f" providerId="LiveId" clId="{49CBACE6-4F48-4E04-A768-7D149EA5CE3E}" dt="2025-03-22T11:52:14.147" v="437" actId="20577"/>
          <ac:spMkLst>
            <pc:docMk/>
            <pc:sldMk cId="472982790" sldId="269"/>
            <ac:spMk id="2" creationId="{873B343C-4115-13AF-4535-D12D43736653}"/>
          </ac:spMkLst>
        </pc:spChg>
        <pc:spChg chg="del">
          <ac:chgData name="Pushparaj M" userId="8248691ca8b8443f" providerId="LiveId" clId="{49CBACE6-4F48-4E04-A768-7D149EA5CE3E}" dt="2025-03-22T11:53:14.636" v="438" actId="931"/>
          <ac:spMkLst>
            <pc:docMk/>
            <pc:sldMk cId="472982790" sldId="269"/>
            <ac:spMk id="3" creationId="{9C000CB5-D3CB-F184-DE6E-AF79E849FA77}"/>
          </ac:spMkLst>
        </pc:spChg>
        <pc:picChg chg="add mod">
          <ac:chgData name="Pushparaj M" userId="8248691ca8b8443f" providerId="LiveId" clId="{49CBACE6-4F48-4E04-A768-7D149EA5CE3E}" dt="2025-03-22T11:53:21.526" v="441" actId="1076"/>
          <ac:picMkLst>
            <pc:docMk/>
            <pc:sldMk cId="472982790" sldId="269"/>
            <ac:picMk id="5" creationId="{3712B658-995E-0240-24CD-235CC244B4BD}"/>
          </ac:picMkLst>
        </pc:picChg>
      </pc:sldChg>
      <pc:sldChg chg="addSp delSp modSp new mod">
        <pc:chgData name="Pushparaj M" userId="8248691ca8b8443f" providerId="LiveId" clId="{49CBACE6-4F48-4E04-A768-7D149EA5CE3E}" dt="2025-03-22T11:58:10.540" v="465" actId="931"/>
        <pc:sldMkLst>
          <pc:docMk/>
          <pc:sldMk cId="616384626" sldId="270"/>
        </pc:sldMkLst>
        <pc:spChg chg="mod">
          <ac:chgData name="Pushparaj M" userId="8248691ca8b8443f" providerId="LiveId" clId="{49CBACE6-4F48-4E04-A768-7D149EA5CE3E}" dt="2025-03-22T11:54:46.806" v="464" actId="1076"/>
          <ac:spMkLst>
            <pc:docMk/>
            <pc:sldMk cId="616384626" sldId="270"/>
            <ac:spMk id="2" creationId="{CCB67A4B-221A-094F-57C6-845BBD7A7631}"/>
          </ac:spMkLst>
        </pc:spChg>
        <pc:spChg chg="del">
          <ac:chgData name="Pushparaj M" userId="8248691ca8b8443f" providerId="LiveId" clId="{49CBACE6-4F48-4E04-A768-7D149EA5CE3E}" dt="2025-03-22T11:58:10.540" v="465" actId="931"/>
          <ac:spMkLst>
            <pc:docMk/>
            <pc:sldMk cId="616384626" sldId="270"/>
            <ac:spMk id="3" creationId="{95DE5555-8321-AF08-8124-FD30368844E0}"/>
          </ac:spMkLst>
        </pc:spChg>
        <pc:picChg chg="add mod">
          <ac:chgData name="Pushparaj M" userId="8248691ca8b8443f" providerId="LiveId" clId="{49CBACE6-4F48-4E04-A768-7D149EA5CE3E}" dt="2025-03-22T11:58:10.540" v="465" actId="931"/>
          <ac:picMkLst>
            <pc:docMk/>
            <pc:sldMk cId="616384626" sldId="270"/>
            <ac:picMk id="5" creationId="{1311FCBD-A39A-4F9F-5D82-4DEDD1BC956D}"/>
          </ac:picMkLst>
        </pc:picChg>
      </pc:sldChg>
      <pc:sldChg chg="addSp delSp modSp new mod">
        <pc:chgData name="Pushparaj M" userId="8248691ca8b8443f" providerId="LiveId" clId="{49CBACE6-4F48-4E04-A768-7D149EA5CE3E}" dt="2025-03-22T12:04:30.654" v="503" actId="14100"/>
        <pc:sldMkLst>
          <pc:docMk/>
          <pc:sldMk cId="997754028" sldId="271"/>
        </pc:sldMkLst>
        <pc:spChg chg="mod">
          <ac:chgData name="Pushparaj M" userId="8248691ca8b8443f" providerId="LiveId" clId="{49CBACE6-4F48-4E04-A768-7D149EA5CE3E}" dt="2025-03-22T12:00:52.157" v="486" actId="1076"/>
          <ac:spMkLst>
            <pc:docMk/>
            <pc:sldMk cId="997754028" sldId="271"/>
            <ac:spMk id="2" creationId="{7E1274E1-39D5-0BBA-A844-9630A1542D26}"/>
          </ac:spMkLst>
        </pc:spChg>
        <pc:spChg chg="del">
          <ac:chgData name="Pushparaj M" userId="8248691ca8b8443f" providerId="LiveId" clId="{49CBACE6-4F48-4E04-A768-7D149EA5CE3E}" dt="2025-03-22T12:01:30.967" v="487" actId="931"/>
          <ac:spMkLst>
            <pc:docMk/>
            <pc:sldMk cId="997754028" sldId="271"/>
            <ac:spMk id="3" creationId="{FE18179E-C0BB-9EF8-E228-F0FDEE124A4C}"/>
          </ac:spMkLst>
        </pc:spChg>
        <pc:spChg chg="add del mod">
          <ac:chgData name="Pushparaj M" userId="8248691ca8b8443f" providerId="LiveId" clId="{49CBACE6-4F48-4E04-A768-7D149EA5CE3E}" dt="2025-03-22T12:02:27.763" v="493"/>
          <ac:spMkLst>
            <pc:docMk/>
            <pc:sldMk cId="997754028" sldId="271"/>
            <ac:spMk id="7" creationId="{8B357327-84E0-7510-3D75-A65C17E8F7B0}"/>
          </ac:spMkLst>
        </pc:spChg>
        <pc:spChg chg="add del mod">
          <ac:chgData name="Pushparaj M" userId="8248691ca8b8443f" providerId="LiveId" clId="{49CBACE6-4F48-4E04-A768-7D149EA5CE3E}" dt="2025-03-22T12:04:23.156" v="500" actId="931"/>
          <ac:spMkLst>
            <pc:docMk/>
            <pc:sldMk cId="997754028" sldId="271"/>
            <ac:spMk id="10" creationId="{1559DA44-34CC-AD53-0E30-ED10E1102DAF}"/>
          </ac:spMkLst>
        </pc:spChg>
        <pc:graphicFrameChg chg="add del mod">
          <ac:chgData name="Pushparaj M" userId="8248691ca8b8443f" providerId="LiveId" clId="{49CBACE6-4F48-4E04-A768-7D149EA5CE3E}" dt="2025-03-22T12:02:48.553" v="499" actId="21"/>
          <ac:graphicFrameMkLst>
            <pc:docMk/>
            <pc:sldMk cId="997754028" sldId="271"/>
            <ac:graphicFrameMk id="8" creationId="{F124B527-F7BE-7745-F432-AD4BCBA944B4}"/>
          </ac:graphicFrameMkLst>
        </pc:graphicFrameChg>
        <pc:picChg chg="add del mod">
          <ac:chgData name="Pushparaj M" userId="8248691ca8b8443f" providerId="LiveId" clId="{49CBACE6-4F48-4E04-A768-7D149EA5CE3E}" dt="2025-03-22T12:01:44.172" v="492" actId="21"/>
          <ac:picMkLst>
            <pc:docMk/>
            <pc:sldMk cId="997754028" sldId="271"/>
            <ac:picMk id="5" creationId="{1D4E5E69-0F14-00AE-B730-2BF2655E604F}"/>
          </ac:picMkLst>
        </pc:picChg>
        <pc:picChg chg="add mod">
          <ac:chgData name="Pushparaj M" userId="8248691ca8b8443f" providerId="LiveId" clId="{49CBACE6-4F48-4E04-A768-7D149EA5CE3E}" dt="2025-03-22T12:04:30.654" v="503" actId="14100"/>
          <ac:picMkLst>
            <pc:docMk/>
            <pc:sldMk cId="997754028" sldId="271"/>
            <ac:picMk id="12" creationId="{BA0415A9-420C-D526-37E8-F7FB04F366F7}"/>
          </ac:picMkLst>
        </pc:picChg>
      </pc:sldChg>
      <pc:sldChg chg="addSp delSp modSp new mod">
        <pc:chgData name="Pushparaj M" userId="8248691ca8b8443f" providerId="LiveId" clId="{49CBACE6-4F48-4E04-A768-7D149EA5CE3E}" dt="2025-03-22T12:06:21.090" v="518" actId="931"/>
        <pc:sldMkLst>
          <pc:docMk/>
          <pc:sldMk cId="2030197116" sldId="272"/>
        </pc:sldMkLst>
        <pc:spChg chg="mod">
          <ac:chgData name="Pushparaj M" userId="8248691ca8b8443f" providerId="LiveId" clId="{49CBACE6-4F48-4E04-A768-7D149EA5CE3E}" dt="2025-03-22T12:05:26.791" v="517" actId="1076"/>
          <ac:spMkLst>
            <pc:docMk/>
            <pc:sldMk cId="2030197116" sldId="272"/>
            <ac:spMk id="2" creationId="{0259ABD5-CB80-E103-2C2E-68321081C478}"/>
          </ac:spMkLst>
        </pc:spChg>
        <pc:spChg chg="del">
          <ac:chgData name="Pushparaj M" userId="8248691ca8b8443f" providerId="LiveId" clId="{49CBACE6-4F48-4E04-A768-7D149EA5CE3E}" dt="2025-03-22T12:06:21.090" v="518" actId="931"/>
          <ac:spMkLst>
            <pc:docMk/>
            <pc:sldMk cId="2030197116" sldId="272"/>
            <ac:spMk id="3" creationId="{072E4B71-45CA-F451-D99A-8F822359D72F}"/>
          </ac:spMkLst>
        </pc:spChg>
        <pc:picChg chg="add mod">
          <ac:chgData name="Pushparaj M" userId="8248691ca8b8443f" providerId="LiveId" clId="{49CBACE6-4F48-4E04-A768-7D149EA5CE3E}" dt="2025-03-22T12:06:21.090" v="518" actId="931"/>
          <ac:picMkLst>
            <pc:docMk/>
            <pc:sldMk cId="2030197116" sldId="272"/>
            <ac:picMk id="5" creationId="{39BBB8F0-9733-2824-26BE-8DF886F467F3}"/>
          </ac:picMkLst>
        </pc:picChg>
      </pc:sldChg>
      <pc:sldChg chg="addSp delSp modSp new mod">
        <pc:chgData name="Pushparaj M" userId="8248691ca8b8443f" providerId="LiveId" clId="{49CBACE6-4F48-4E04-A768-7D149EA5CE3E}" dt="2025-03-22T12:08:39.932" v="530" actId="931"/>
        <pc:sldMkLst>
          <pc:docMk/>
          <pc:sldMk cId="356851420" sldId="273"/>
        </pc:sldMkLst>
        <pc:spChg chg="mod">
          <ac:chgData name="Pushparaj M" userId="8248691ca8b8443f" providerId="LiveId" clId="{49CBACE6-4F48-4E04-A768-7D149EA5CE3E}" dt="2025-03-22T12:07:53.850" v="529" actId="33524"/>
          <ac:spMkLst>
            <pc:docMk/>
            <pc:sldMk cId="356851420" sldId="273"/>
            <ac:spMk id="2" creationId="{0EFB3F1C-D30F-B15E-7812-459EFE8766B7}"/>
          </ac:spMkLst>
        </pc:spChg>
        <pc:spChg chg="del">
          <ac:chgData name="Pushparaj M" userId="8248691ca8b8443f" providerId="LiveId" clId="{49CBACE6-4F48-4E04-A768-7D149EA5CE3E}" dt="2025-03-22T12:08:39.932" v="530" actId="931"/>
          <ac:spMkLst>
            <pc:docMk/>
            <pc:sldMk cId="356851420" sldId="273"/>
            <ac:spMk id="3" creationId="{2AF107BE-136A-FAC0-E84B-63078F58EEC6}"/>
          </ac:spMkLst>
        </pc:spChg>
        <pc:picChg chg="add mod">
          <ac:chgData name="Pushparaj M" userId="8248691ca8b8443f" providerId="LiveId" clId="{49CBACE6-4F48-4E04-A768-7D149EA5CE3E}" dt="2025-03-22T12:08:39.932" v="530" actId="931"/>
          <ac:picMkLst>
            <pc:docMk/>
            <pc:sldMk cId="356851420" sldId="273"/>
            <ac:picMk id="5" creationId="{A0FE40D7-9269-0111-16FB-7B99D7C70505}"/>
          </ac:picMkLst>
        </pc:picChg>
      </pc:sldChg>
      <pc:sldChg chg="addSp delSp modSp new mod">
        <pc:chgData name="Pushparaj M" userId="8248691ca8b8443f" providerId="LiveId" clId="{49CBACE6-4F48-4E04-A768-7D149EA5CE3E}" dt="2025-03-22T12:11:51.457" v="568" actId="1076"/>
        <pc:sldMkLst>
          <pc:docMk/>
          <pc:sldMk cId="273360992" sldId="274"/>
        </pc:sldMkLst>
        <pc:spChg chg="mod">
          <ac:chgData name="Pushparaj M" userId="8248691ca8b8443f" providerId="LiveId" clId="{49CBACE6-4F48-4E04-A768-7D149EA5CE3E}" dt="2025-03-22T12:09:49.213" v="552"/>
          <ac:spMkLst>
            <pc:docMk/>
            <pc:sldMk cId="273360992" sldId="274"/>
            <ac:spMk id="2" creationId="{641090DD-DB03-D0E5-4A3C-755252F18C97}"/>
          </ac:spMkLst>
        </pc:spChg>
        <pc:spChg chg="del">
          <ac:chgData name="Pushparaj M" userId="8248691ca8b8443f" providerId="LiveId" clId="{49CBACE6-4F48-4E04-A768-7D149EA5CE3E}" dt="2025-03-22T12:10:51.697" v="553" actId="931"/>
          <ac:spMkLst>
            <pc:docMk/>
            <pc:sldMk cId="273360992" sldId="274"/>
            <ac:spMk id="3" creationId="{103550A3-CEE7-8E6E-F668-4EAE325074CC}"/>
          </ac:spMkLst>
        </pc:spChg>
        <pc:picChg chg="add mod">
          <ac:chgData name="Pushparaj M" userId="8248691ca8b8443f" providerId="LiveId" clId="{49CBACE6-4F48-4E04-A768-7D149EA5CE3E}" dt="2025-03-22T12:11:49.101" v="567" actId="1076"/>
          <ac:picMkLst>
            <pc:docMk/>
            <pc:sldMk cId="273360992" sldId="274"/>
            <ac:picMk id="5" creationId="{7DD74F8A-5035-EE27-D3EA-4ED1ACCF727C}"/>
          </ac:picMkLst>
        </pc:picChg>
        <pc:picChg chg="add mod">
          <ac:chgData name="Pushparaj M" userId="8248691ca8b8443f" providerId="LiveId" clId="{49CBACE6-4F48-4E04-A768-7D149EA5CE3E}" dt="2025-03-22T12:11:51.457" v="568" actId="1076"/>
          <ac:picMkLst>
            <pc:docMk/>
            <pc:sldMk cId="273360992" sldId="274"/>
            <ac:picMk id="7" creationId="{8FD18237-28B4-274A-8C14-6DE2B8C8FA03}"/>
          </ac:picMkLst>
        </pc:picChg>
      </pc:sldChg>
      <pc:sldChg chg="addSp delSp modSp new mod">
        <pc:chgData name="Pushparaj M" userId="8248691ca8b8443f" providerId="LiveId" clId="{49CBACE6-4F48-4E04-A768-7D149EA5CE3E}" dt="2025-03-22T12:13:06.520" v="589" actId="14100"/>
        <pc:sldMkLst>
          <pc:docMk/>
          <pc:sldMk cId="3845869831" sldId="275"/>
        </pc:sldMkLst>
        <pc:spChg chg="mod">
          <ac:chgData name="Pushparaj M" userId="8248691ca8b8443f" providerId="LiveId" clId="{49CBACE6-4F48-4E04-A768-7D149EA5CE3E}" dt="2025-03-22T12:12:31.607" v="585" actId="1076"/>
          <ac:spMkLst>
            <pc:docMk/>
            <pc:sldMk cId="3845869831" sldId="275"/>
            <ac:spMk id="2" creationId="{14ADE612-31D6-AD16-FB11-5190DD82C184}"/>
          </ac:spMkLst>
        </pc:spChg>
        <pc:spChg chg="del">
          <ac:chgData name="Pushparaj M" userId="8248691ca8b8443f" providerId="LiveId" clId="{49CBACE6-4F48-4E04-A768-7D149EA5CE3E}" dt="2025-03-22T12:13:00.468" v="586" actId="931"/>
          <ac:spMkLst>
            <pc:docMk/>
            <pc:sldMk cId="3845869831" sldId="275"/>
            <ac:spMk id="3" creationId="{02F0B896-F54B-3E63-FCEC-496F7C20AC82}"/>
          </ac:spMkLst>
        </pc:spChg>
        <pc:picChg chg="add mod">
          <ac:chgData name="Pushparaj M" userId="8248691ca8b8443f" providerId="LiveId" clId="{49CBACE6-4F48-4E04-A768-7D149EA5CE3E}" dt="2025-03-22T12:13:06.520" v="589" actId="14100"/>
          <ac:picMkLst>
            <pc:docMk/>
            <pc:sldMk cId="3845869831" sldId="275"/>
            <ac:picMk id="5" creationId="{FFDE2796-2D91-BE14-09CE-DD5D662D5731}"/>
          </ac:picMkLst>
        </pc:picChg>
      </pc:sldChg>
      <pc:sldChg chg="addSp delSp modSp new mod">
        <pc:chgData name="Pushparaj M" userId="8248691ca8b8443f" providerId="LiveId" clId="{49CBACE6-4F48-4E04-A768-7D149EA5CE3E}" dt="2025-03-22T12:14:25.435" v="599" actId="1076"/>
        <pc:sldMkLst>
          <pc:docMk/>
          <pc:sldMk cId="3203863525" sldId="276"/>
        </pc:sldMkLst>
        <pc:spChg chg="mod">
          <ac:chgData name="Pushparaj M" userId="8248691ca8b8443f" providerId="LiveId" clId="{49CBACE6-4F48-4E04-A768-7D149EA5CE3E}" dt="2025-03-22T12:14:10.711" v="597" actId="20577"/>
          <ac:spMkLst>
            <pc:docMk/>
            <pc:sldMk cId="3203863525" sldId="276"/>
            <ac:spMk id="2" creationId="{B6178FEC-AFEF-2694-DFC2-7E7DB4E9054A}"/>
          </ac:spMkLst>
        </pc:spChg>
        <pc:spChg chg="del">
          <ac:chgData name="Pushparaj M" userId="8248691ca8b8443f" providerId="LiveId" clId="{49CBACE6-4F48-4E04-A768-7D149EA5CE3E}" dt="2025-03-22T12:14:23.103" v="598" actId="931"/>
          <ac:spMkLst>
            <pc:docMk/>
            <pc:sldMk cId="3203863525" sldId="276"/>
            <ac:spMk id="3" creationId="{ADE6172A-DDDE-0005-4A1B-C01FC358A773}"/>
          </ac:spMkLst>
        </pc:spChg>
        <pc:picChg chg="add mod">
          <ac:chgData name="Pushparaj M" userId="8248691ca8b8443f" providerId="LiveId" clId="{49CBACE6-4F48-4E04-A768-7D149EA5CE3E}" dt="2025-03-22T12:14:25.435" v="599" actId="1076"/>
          <ac:picMkLst>
            <pc:docMk/>
            <pc:sldMk cId="3203863525" sldId="276"/>
            <ac:picMk id="5" creationId="{14673D5F-8158-199D-1882-BDEA05641E80}"/>
          </ac:picMkLst>
        </pc:picChg>
      </pc:sldChg>
      <pc:sldChg chg="addSp delSp modSp new mod">
        <pc:chgData name="Pushparaj M" userId="8248691ca8b8443f" providerId="LiveId" clId="{49CBACE6-4F48-4E04-A768-7D149EA5CE3E}" dt="2025-03-22T12:15:43.722" v="621" actId="931"/>
        <pc:sldMkLst>
          <pc:docMk/>
          <pc:sldMk cId="193715765" sldId="277"/>
        </pc:sldMkLst>
        <pc:spChg chg="mod">
          <ac:chgData name="Pushparaj M" userId="8248691ca8b8443f" providerId="LiveId" clId="{49CBACE6-4F48-4E04-A768-7D149EA5CE3E}" dt="2025-03-22T12:15:17.984" v="620" actId="1076"/>
          <ac:spMkLst>
            <pc:docMk/>
            <pc:sldMk cId="193715765" sldId="277"/>
            <ac:spMk id="2" creationId="{7DDFB9C4-9F1B-19FA-6470-BE9B158B0D6E}"/>
          </ac:spMkLst>
        </pc:spChg>
        <pc:spChg chg="del">
          <ac:chgData name="Pushparaj M" userId="8248691ca8b8443f" providerId="LiveId" clId="{49CBACE6-4F48-4E04-A768-7D149EA5CE3E}" dt="2025-03-22T12:15:43.722" v="621" actId="931"/>
          <ac:spMkLst>
            <pc:docMk/>
            <pc:sldMk cId="193715765" sldId="277"/>
            <ac:spMk id="3" creationId="{96A43DBF-7E17-E38A-165C-0653607ABC20}"/>
          </ac:spMkLst>
        </pc:spChg>
        <pc:picChg chg="add mod">
          <ac:chgData name="Pushparaj M" userId="8248691ca8b8443f" providerId="LiveId" clId="{49CBACE6-4F48-4E04-A768-7D149EA5CE3E}" dt="2025-03-22T12:15:43.722" v="621" actId="931"/>
          <ac:picMkLst>
            <pc:docMk/>
            <pc:sldMk cId="193715765" sldId="277"/>
            <ac:picMk id="5" creationId="{E8922C19-64C8-0BF6-C407-863E96DAFBC3}"/>
          </ac:picMkLst>
        </pc:picChg>
      </pc:sldChg>
      <pc:sldChg chg="addSp delSp modSp new mod">
        <pc:chgData name="Pushparaj M" userId="8248691ca8b8443f" providerId="LiveId" clId="{49CBACE6-4F48-4E04-A768-7D149EA5CE3E}" dt="2025-03-22T12:17:01.549" v="633" actId="14100"/>
        <pc:sldMkLst>
          <pc:docMk/>
          <pc:sldMk cId="2708867239" sldId="278"/>
        </pc:sldMkLst>
        <pc:spChg chg="mod">
          <ac:chgData name="Pushparaj M" userId="8248691ca8b8443f" providerId="LiveId" clId="{49CBACE6-4F48-4E04-A768-7D149EA5CE3E}" dt="2025-03-22T12:16:26.566" v="629" actId="20577"/>
          <ac:spMkLst>
            <pc:docMk/>
            <pc:sldMk cId="2708867239" sldId="278"/>
            <ac:spMk id="2" creationId="{DF1A3552-117E-C908-4DD6-1C1794C55CF0}"/>
          </ac:spMkLst>
        </pc:spChg>
        <pc:spChg chg="del">
          <ac:chgData name="Pushparaj M" userId="8248691ca8b8443f" providerId="LiveId" clId="{49CBACE6-4F48-4E04-A768-7D149EA5CE3E}" dt="2025-03-22T12:16:55.431" v="630" actId="931"/>
          <ac:spMkLst>
            <pc:docMk/>
            <pc:sldMk cId="2708867239" sldId="278"/>
            <ac:spMk id="3" creationId="{A677E754-0318-FFB6-6F95-BD977170F09B}"/>
          </ac:spMkLst>
        </pc:spChg>
        <pc:picChg chg="add mod">
          <ac:chgData name="Pushparaj M" userId="8248691ca8b8443f" providerId="LiveId" clId="{49CBACE6-4F48-4E04-A768-7D149EA5CE3E}" dt="2025-03-22T12:17:01.549" v="633" actId="14100"/>
          <ac:picMkLst>
            <pc:docMk/>
            <pc:sldMk cId="2708867239" sldId="278"/>
            <ac:picMk id="5" creationId="{9C997ED3-2161-561B-3E13-89DC41D4B313}"/>
          </ac:picMkLst>
        </pc:picChg>
      </pc:sldChg>
      <pc:sldChg chg="addSp delSp modSp new mod">
        <pc:chgData name="Pushparaj M" userId="8248691ca8b8443f" providerId="LiveId" clId="{49CBACE6-4F48-4E04-A768-7D149EA5CE3E}" dt="2025-03-22T12:18:24.352" v="654" actId="931"/>
        <pc:sldMkLst>
          <pc:docMk/>
          <pc:sldMk cId="121415811" sldId="279"/>
        </pc:sldMkLst>
        <pc:spChg chg="mod">
          <ac:chgData name="Pushparaj M" userId="8248691ca8b8443f" providerId="LiveId" clId="{49CBACE6-4F48-4E04-A768-7D149EA5CE3E}" dt="2025-03-22T12:17:57.246" v="653" actId="1076"/>
          <ac:spMkLst>
            <pc:docMk/>
            <pc:sldMk cId="121415811" sldId="279"/>
            <ac:spMk id="2" creationId="{5CA2E03E-4FBA-7B2E-E744-8ABD13DF7BA0}"/>
          </ac:spMkLst>
        </pc:spChg>
        <pc:spChg chg="del">
          <ac:chgData name="Pushparaj M" userId="8248691ca8b8443f" providerId="LiveId" clId="{49CBACE6-4F48-4E04-A768-7D149EA5CE3E}" dt="2025-03-22T12:18:24.352" v="654" actId="931"/>
          <ac:spMkLst>
            <pc:docMk/>
            <pc:sldMk cId="121415811" sldId="279"/>
            <ac:spMk id="3" creationId="{92FE4F71-0CF6-CE24-E125-8D60CF4B42E1}"/>
          </ac:spMkLst>
        </pc:spChg>
        <pc:picChg chg="add mod">
          <ac:chgData name="Pushparaj M" userId="8248691ca8b8443f" providerId="LiveId" clId="{49CBACE6-4F48-4E04-A768-7D149EA5CE3E}" dt="2025-03-22T12:18:24.352" v="654" actId="931"/>
          <ac:picMkLst>
            <pc:docMk/>
            <pc:sldMk cId="121415811" sldId="279"/>
            <ac:picMk id="5" creationId="{F3BB5F4D-B14C-109C-4A77-CCABF1C80585}"/>
          </ac:picMkLst>
        </pc:picChg>
      </pc:sldChg>
      <pc:sldChg chg="addSp delSp modSp new mod">
        <pc:chgData name="Pushparaj M" userId="8248691ca8b8443f" providerId="LiveId" clId="{49CBACE6-4F48-4E04-A768-7D149EA5CE3E}" dt="2025-03-22T12:26:49.789" v="671" actId="1076"/>
        <pc:sldMkLst>
          <pc:docMk/>
          <pc:sldMk cId="3594145707" sldId="280"/>
        </pc:sldMkLst>
        <pc:spChg chg="mod">
          <ac:chgData name="Pushparaj M" userId="8248691ca8b8443f" providerId="LiveId" clId="{49CBACE6-4F48-4E04-A768-7D149EA5CE3E}" dt="2025-03-22T12:19:23.460" v="669" actId="1076"/>
          <ac:spMkLst>
            <pc:docMk/>
            <pc:sldMk cId="3594145707" sldId="280"/>
            <ac:spMk id="2" creationId="{6AFF8996-F77E-4906-3685-0B11094825FC}"/>
          </ac:spMkLst>
        </pc:spChg>
        <pc:spChg chg="del">
          <ac:chgData name="Pushparaj M" userId="8248691ca8b8443f" providerId="LiveId" clId="{49CBACE6-4F48-4E04-A768-7D149EA5CE3E}" dt="2025-03-22T12:26:47.417" v="670" actId="931"/>
          <ac:spMkLst>
            <pc:docMk/>
            <pc:sldMk cId="3594145707" sldId="280"/>
            <ac:spMk id="3" creationId="{2B7C0487-78EC-7B16-6FD5-DE73F9810F53}"/>
          </ac:spMkLst>
        </pc:spChg>
        <pc:picChg chg="add mod">
          <ac:chgData name="Pushparaj M" userId="8248691ca8b8443f" providerId="LiveId" clId="{49CBACE6-4F48-4E04-A768-7D149EA5CE3E}" dt="2025-03-22T12:26:49.789" v="671" actId="1076"/>
          <ac:picMkLst>
            <pc:docMk/>
            <pc:sldMk cId="3594145707" sldId="280"/>
            <ac:picMk id="5" creationId="{D13AC32E-9719-4F5A-E25D-191922008505}"/>
          </ac:picMkLst>
        </pc:picChg>
      </pc:sldChg>
      <pc:sldChg chg="addSp delSp modSp new mod">
        <pc:chgData name="Pushparaj M" userId="8248691ca8b8443f" providerId="LiveId" clId="{49CBACE6-4F48-4E04-A768-7D149EA5CE3E}" dt="2025-03-22T12:28:11.754" v="681" actId="1076"/>
        <pc:sldMkLst>
          <pc:docMk/>
          <pc:sldMk cId="2216675926" sldId="281"/>
        </pc:sldMkLst>
        <pc:spChg chg="mod">
          <ac:chgData name="Pushparaj M" userId="8248691ca8b8443f" providerId="LiveId" clId="{49CBACE6-4F48-4E04-A768-7D149EA5CE3E}" dt="2025-03-22T12:27:30.596" v="679" actId="20577"/>
          <ac:spMkLst>
            <pc:docMk/>
            <pc:sldMk cId="2216675926" sldId="281"/>
            <ac:spMk id="2" creationId="{87B50FB3-11C0-A242-062B-33CA9AE53273}"/>
          </ac:spMkLst>
        </pc:spChg>
        <pc:spChg chg="del">
          <ac:chgData name="Pushparaj M" userId="8248691ca8b8443f" providerId="LiveId" clId="{49CBACE6-4F48-4E04-A768-7D149EA5CE3E}" dt="2025-03-22T12:28:09.499" v="680" actId="931"/>
          <ac:spMkLst>
            <pc:docMk/>
            <pc:sldMk cId="2216675926" sldId="281"/>
            <ac:spMk id="3" creationId="{589D41CB-6AE7-AEC2-7FCA-9A41EAD8F4E3}"/>
          </ac:spMkLst>
        </pc:spChg>
        <pc:picChg chg="add mod">
          <ac:chgData name="Pushparaj M" userId="8248691ca8b8443f" providerId="LiveId" clId="{49CBACE6-4F48-4E04-A768-7D149EA5CE3E}" dt="2025-03-22T12:28:11.754" v="681" actId="1076"/>
          <ac:picMkLst>
            <pc:docMk/>
            <pc:sldMk cId="2216675926" sldId="281"/>
            <ac:picMk id="5" creationId="{2C5975C1-6CE3-AD8C-F4A9-AFF33FF8C7C4}"/>
          </ac:picMkLst>
        </pc:picChg>
      </pc:sldChg>
      <pc:sldChg chg="addSp delSp modSp new mod">
        <pc:chgData name="Pushparaj M" userId="8248691ca8b8443f" providerId="LiveId" clId="{49CBACE6-4F48-4E04-A768-7D149EA5CE3E}" dt="2025-03-22T12:30:10.094" v="702" actId="14100"/>
        <pc:sldMkLst>
          <pc:docMk/>
          <pc:sldMk cId="2452456810" sldId="282"/>
        </pc:sldMkLst>
        <pc:spChg chg="mod">
          <ac:chgData name="Pushparaj M" userId="8248691ca8b8443f" providerId="LiveId" clId="{49CBACE6-4F48-4E04-A768-7D149EA5CE3E}" dt="2025-03-22T12:28:58.733" v="698" actId="1076"/>
          <ac:spMkLst>
            <pc:docMk/>
            <pc:sldMk cId="2452456810" sldId="282"/>
            <ac:spMk id="2" creationId="{0B917160-4772-C4B1-C77E-8DD18017D91F}"/>
          </ac:spMkLst>
        </pc:spChg>
        <pc:spChg chg="del">
          <ac:chgData name="Pushparaj M" userId="8248691ca8b8443f" providerId="LiveId" clId="{49CBACE6-4F48-4E04-A768-7D149EA5CE3E}" dt="2025-03-22T12:30:02.591" v="699" actId="931"/>
          <ac:spMkLst>
            <pc:docMk/>
            <pc:sldMk cId="2452456810" sldId="282"/>
            <ac:spMk id="3" creationId="{06B5BCA1-E98E-6662-5674-06B002999805}"/>
          </ac:spMkLst>
        </pc:spChg>
        <pc:picChg chg="add mod">
          <ac:chgData name="Pushparaj M" userId="8248691ca8b8443f" providerId="LiveId" clId="{49CBACE6-4F48-4E04-A768-7D149EA5CE3E}" dt="2025-03-22T12:30:10.094" v="702" actId="14100"/>
          <ac:picMkLst>
            <pc:docMk/>
            <pc:sldMk cId="2452456810" sldId="282"/>
            <ac:picMk id="5" creationId="{05EBED81-347B-B585-7BCC-49534D985464}"/>
          </ac:picMkLst>
        </pc:picChg>
      </pc:sldChg>
      <pc:sldChg chg="addSp delSp modSp new mod">
        <pc:chgData name="Pushparaj M" userId="8248691ca8b8443f" providerId="LiveId" clId="{49CBACE6-4F48-4E04-A768-7D149EA5CE3E}" dt="2025-03-22T12:32:34.957" v="726" actId="1076"/>
        <pc:sldMkLst>
          <pc:docMk/>
          <pc:sldMk cId="2470847299" sldId="283"/>
        </pc:sldMkLst>
        <pc:spChg chg="mod">
          <ac:chgData name="Pushparaj M" userId="8248691ca8b8443f" providerId="LiveId" clId="{49CBACE6-4F48-4E04-A768-7D149EA5CE3E}" dt="2025-03-22T12:31:53.633" v="721" actId="1076"/>
          <ac:spMkLst>
            <pc:docMk/>
            <pc:sldMk cId="2470847299" sldId="283"/>
            <ac:spMk id="2" creationId="{034F6827-BE06-F80E-B2C4-2FB48061181F}"/>
          </ac:spMkLst>
        </pc:spChg>
        <pc:spChg chg="del">
          <ac:chgData name="Pushparaj M" userId="8248691ca8b8443f" providerId="LiveId" clId="{49CBACE6-4F48-4E04-A768-7D149EA5CE3E}" dt="2025-03-22T12:32:25.174" v="722" actId="931"/>
          <ac:spMkLst>
            <pc:docMk/>
            <pc:sldMk cId="2470847299" sldId="283"/>
            <ac:spMk id="3" creationId="{AC896254-02FB-0541-F23B-151DCCF2985C}"/>
          </ac:spMkLst>
        </pc:spChg>
        <pc:picChg chg="add mod">
          <ac:chgData name="Pushparaj M" userId="8248691ca8b8443f" providerId="LiveId" clId="{49CBACE6-4F48-4E04-A768-7D149EA5CE3E}" dt="2025-03-22T12:32:34.957" v="726" actId="1076"/>
          <ac:picMkLst>
            <pc:docMk/>
            <pc:sldMk cId="2470847299" sldId="283"/>
            <ac:picMk id="5" creationId="{EB3EB061-CADE-E9F4-FCE4-EF7E35CAFF5C}"/>
          </ac:picMkLst>
        </pc:picChg>
      </pc:sldChg>
      <pc:sldChg chg="addSp delSp modSp new mod">
        <pc:chgData name="Pushparaj M" userId="8248691ca8b8443f" providerId="LiveId" clId="{49CBACE6-4F48-4E04-A768-7D149EA5CE3E}" dt="2025-03-22T12:33:50.865" v="739" actId="1076"/>
        <pc:sldMkLst>
          <pc:docMk/>
          <pc:sldMk cId="2473903051" sldId="284"/>
        </pc:sldMkLst>
        <pc:spChg chg="mod">
          <ac:chgData name="Pushparaj M" userId="8248691ca8b8443f" providerId="LiveId" clId="{49CBACE6-4F48-4E04-A768-7D149EA5CE3E}" dt="2025-03-22T12:33:08.636" v="734" actId="20577"/>
          <ac:spMkLst>
            <pc:docMk/>
            <pc:sldMk cId="2473903051" sldId="284"/>
            <ac:spMk id="2" creationId="{5999D810-832D-F9E1-7A06-05737BEAD409}"/>
          </ac:spMkLst>
        </pc:spChg>
        <pc:spChg chg="del">
          <ac:chgData name="Pushparaj M" userId="8248691ca8b8443f" providerId="LiveId" clId="{49CBACE6-4F48-4E04-A768-7D149EA5CE3E}" dt="2025-03-22T12:33:40.001" v="735" actId="931"/>
          <ac:spMkLst>
            <pc:docMk/>
            <pc:sldMk cId="2473903051" sldId="284"/>
            <ac:spMk id="3" creationId="{9301F580-B8A6-EA88-A57F-911218AC0A09}"/>
          </ac:spMkLst>
        </pc:spChg>
        <pc:picChg chg="add mod">
          <ac:chgData name="Pushparaj M" userId="8248691ca8b8443f" providerId="LiveId" clId="{49CBACE6-4F48-4E04-A768-7D149EA5CE3E}" dt="2025-03-22T12:33:50.865" v="739" actId="1076"/>
          <ac:picMkLst>
            <pc:docMk/>
            <pc:sldMk cId="2473903051" sldId="284"/>
            <ac:picMk id="5" creationId="{B99B2D04-08EC-0B74-AFEC-12BA7E45E58B}"/>
          </ac:picMkLst>
        </pc:picChg>
      </pc:sldChg>
      <pc:sldChg chg="addSp delSp modSp new mod">
        <pc:chgData name="Pushparaj M" userId="8248691ca8b8443f" providerId="LiveId" clId="{49CBACE6-4F48-4E04-A768-7D149EA5CE3E}" dt="2025-03-22T12:35:41.256" v="764" actId="931"/>
        <pc:sldMkLst>
          <pc:docMk/>
          <pc:sldMk cId="2411141436" sldId="285"/>
        </pc:sldMkLst>
        <pc:spChg chg="mod">
          <ac:chgData name="Pushparaj M" userId="8248691ca8b8443f" providerId="LiveId" clId="{49CBACE6-4F48-4E04-A768-7D149EA5CE3E}" dt="2025-03-22T12:34:55.016" v="763" actId="1076"/>
          <ac:spMkLst>
            <pc:docMk/>
            <pc:sldMk cId="2411141436" sldId="285"/>
            <ac:spMk id="2" creationId="{98302AF6-D103-4494-B80C-C31C46106E64}"/>
          </ac:spMkLst>
        </pc:spChg>
        <pc:spChg chg="del">
          <ac:chgData name="Pushparaj M" userId="8248691ca8b8443f" providerId="LiveId" clId="{49CBACE6-4F48-4E04-A768-7D149EA5CE3E}" dt="2025-03-22T12:35:41.256" v="764" actId="931"/>
          <ac:spMkLst>
            <pc:docMk/>
            <pc:sldMk cId="2411141436" sldId="285"/>
            <ac:spMk id="3" creationId="{D579D5FB-5917-D959-B694-05544977E79B}"/>
          </ac:spMkLst>
        </pc:spChg>
        <pc:picChg chg="add mod">
          <ac:chgData name="Pushparaj M" userId="8248691ca8b8443f" providerId="LiveId" clId="{49CBACE6-4F48-4E04-A768-7D149EA5CE3E}" dt="2025-03-22T12:35:41.256" v="764" actId="931"/>
          <ac:picMkLst>
            <pc:docMk/>
            <pc:sldMk cId="2411141436" sldId="285"/>
            <ac:picMk id="5" creationId="{E066F545-D626-9CC9-C6BC-BDC7C77F7C25}"/>
          </ac:picMkLst>
        </pc:picChg>
      </pc:sldChg>
      <pc:sldChg chg="addSp delSp modSp new mod">
        <pc:chgData name="Pushparaj M" userId="8248691ca8b8443f" providerId="LiveId" clId="{49CBACE6-4F48-4E04-A768-7D149EA5CE3E}" dt="2025-03-22T12:36:49.859" v="777" actId="1076"/>
        <pc:sldMkLst>
          <pc:docMk/>
          <pc:sldMk cId="3908653866" sldId="286"/>
        </pc:sldMkLst>
        <pc:spChg chg="mod">
          <ac:chgData name="Pushparaj M" userId="8248691ca8b8443f" providerId="LiveId" clId="{49CBACE6-4F48-4E04-A768-7D149EA5CE3E}" dt="2025-03-22T12:36:10.118" v="772" actId="20577"/>
          <ac:spMkLst>
            <pc:docMk/>
            <pc:sldMk cId="3908653866" sldId="286"/>
            <ac:spMk id="2" creationId="{CB5D2251-E7BE-8F98-0006-C5642F496C9C}"/>
          </ac:spMkLst>
        </pc:spChg>
        <pc:spChg chg="del">
          <ac:chgData name="Pushparaj M" userId="8248691ca8b8443f" providerId="LiveId" clId="{49CBACE6-4F48-4E04-A768-7D149EA5CE3E}" dt="2025-03-22T12:36:40.599" v="773" actId="931"/>
          <ac:spMkLst>
            <pc:docMk/>
            <pc:sldMk cId="3908653866" sldId="286"/>
            <ac:spMk id="3" creationId="{31CC8211-00B8-3DF2-9203-16901AA3F016}"/>
          </ac:spMkLst>
        </pc:spChg>
        <pc:picChg chg="add mod">
          <ac:chgData name="Pushparaj M" userId="8248691ca8b8443f" providerId="LiveId" clId="{49CBACE6-4F48-4E04-A768-7D149EA5CE3E}" dt="2025-03-22T12:36:49.859" v="777" actId="1076"/>
          <ac:picMkLst>
            <pc:docMk/>
            <pc:sldMk cId="3908653866" sldId="286"/>
            <ac:picMk id="5" creationId="{82224C60-40A9-37E8-A04E-011A8527702E}"/>
          </ac:picMkLst>
        </pc:picChg>
      </pc:sldChg>
      <pc:sldChg chg="addSp delSp modSp new mod">
        <pc:chgData name="Pushparaj M" userId="8248691ca8b8443f" providerId="LiveId" clId="{49CBACE6-4F48-4E04-A768-7D149EA5CE3E}" dt="2025-03-22T12:38:51.489" v="796" actId="931"/>
        <pc:sldMkLst>
          <pc:docMk/>
          <pc:sldMk cId="2337731644" sldId="287"/>
        </pc:sldMkLst>
        <pc:spChg chg="mod">
          <ac:chgData name="Pushparaj M" userId="8248691ca8b8443f" providerId="LiveId" clId="{49CBACE6-4F48-4E04-A768-7D149EA5CE3E}" dt="2025-03-22T12:38:26.751" v="795" actId="1076"/>
          <ac:spMkLst>
            <pc:docMk/>
            <pc:sldMk cId="2337731644" sldId="287"/>
            <ac:spMk id="2" creationId="{CBBE1432-989F-0E85-3B7D-AE19DEDC8EEF}"/>
          </ac:spMkLst>
        </pc:spChg>
        <pc:spChg chg="del">
          <ac:chgData name="Pushparaj M" userId="8248691ca8b8443f" providerId="LiveId" clId="{49CBACE6-4F48-4E04-A768-7D149EA5CE3E}" dt="2025-03-22T12:38:51.489" v="796" actId="931"/>
          <ac:spMkLst>
            <pc:docMk/>
            <pc:sldMk cId="2337731644" sldId="287"/>
            <ac:spMk id="3" creationId="{AFECEE39-B0D4-35EA-73BF-4FD561D00DEC}"/>
          </ac:spMkLst>
        </pc:spChg>
        <pc:picChg chg="add mod">
          <ac:chgData name="Pushparaj M" userId="8248691ca8b8443f" providerId="LiveId" clId="{49CBACE6-4F48-4E04-A768-7D149EA5CE3E}" dt="2025-03-22T12:38:51.489" v="796" actId="931"/>
          <ac:picMkLst>
            <pc:docMk/>
            <pc:sldMk cId="2337731644" sldId="287"/>
            <ac:picMk id="5" creationId="{CE420A23-EACD-0522-0D30-A6FCAD8BF608}"/>
          </ac:picMkLst>
        </pc:picChg>
      </pc:sldChg>
      <pc:sldChg chg="addSp delSp modSp new mod">
        <pc:chgData name="Pushparaj M" userId="8248691ca8b8443f" providerId="LiveId" clId="{49CBACE6-4F48-4E04-A768-7D149EA5CE3E}" dt="2025-03-22T12:40:36.450" v="816" actId="14100"/>
        <pc:sldMkLst>
          <pc:docMk/>
          <pc:sldMk cId="3782387390" sldId="288"/>
        </pc:sldMkLst>
        <pc:spChg chg="mod">
          <ac:chgData name="Pushparaj M" userId="8248691ca8b8443f" providerId="LiveId" clId="{49CBACE6-4F48-4E04-A768-7D149EA5CE3E}" dt="2025-03-22T12:39:37.140" v="812" actId="20577"/>
          <ac:spMkLst>
            <pc:docMk/>
            <pc:sldMk cId="3782387390" sldId="288"/>
            <ac:spMk id="2" creationId="{756E183E-2AC3-773F-AAFF-18856B78B4FC}"/>
          </ac:spMkLst>
        </pc:spChg>
        <pc:spChg chg="del">
          <ac:chgData name="Pushparaj M" userId="8248691ca8b8443f" providerId="LiveId" clId="{49CBACE6-4F48-4E04-A768-7D149EA5CE3E}" dt="2025-03-22T12:40:28.677" v="813" actId="931"/>
          <ac:spMkLst>
            <pc:docMk/>
            <pc:sldMk cId="3782387390" sldId="288"/>
            <ac:spMk id="3" creationId="{10E8BA43-ADB0-434D-D2EA-245980D109AE}"/>
          </ac:spMkLst>
        </pc:spChg>
        <pc:picChg chg="add mod">
          <ac:chgData name="Pushparaj M" userId="8248691ca8b8443f" providerId="LiveId" clId="{49CBACE6-4F48-4E04-A768-7D149EA5CE3E}" dt="2025-03-22T12:40:36.450" v="816" actId="14100"/>
          <ac:picMkLst>
            <pc:docMk/>
            <pc:sldMk cId="3782387390" sldId="288"/>
            <ac:picMk id="5" creationId="{951E2784-FCF7-3EA4-B63B-46DBC31CE4C1}"/>
          </ac:picMkLst>
        </pc:picChg>
      </pc:sldChg>
      <pc:sldChg chg="addSp delSp modSp new mod">
        <pc:chgData name="Pushparaj M" userId="8248691ca8b8443f" providerId="LiveId" clId="{49CBACE6-4F48-4E04-A768-7D149EA5CE3E}" dt="2025-03-22T12:41:56.392" v="829" actId="1076"/>
        <pc:sldMkLst>
          <pc:docMk/>
          <pc:sldMk cId="3138303308" sldId="289"/>
        </pc:sldMkLst>
        <pc:spChg chg="mod">
          <ac:chgData name="Pushparaj M" userId="8248691ca8b8443f" providerId="LiveId" clId="{49CBACE6-4F48-4E04-A768-7D149EA5CE3E}" dt="2025-03-22T12:41:07.769" v="824" actId="20577"/>
          <ac:spMkLst>
            <pc:docMk/>
            <pc:sldMk cId="3138303308" sldId="289"/>
            <ac:spMk id="2" creationId="{71D301CD-3A20-9617-F001-FFA9F8B363F5}"/>
          </ac:spMkLst>
        </pc:spChg>
        <pc:spChg chg="del">
          <ac:chgData name="Pushparaj M" userId="8248691ca8b8443f" providerId="LiveId" clId="{49CBACE6-4F48-4E04-A768-7D149EA5CE3E}" dt="2025-03-22T12:41:47.451" v="825" actId="931"/>
          <ac:spMkLst>
            <pc:docMk/>
            <pc:sldMk cId="3138303308" sldId="289"/>
            <ac:spMk id="3" creationId="{E32F5DB2-74E6-077A-4DD9-3EB7CD97946C}"/>
          </ac:spMkLst>
        </pc:spChg>
        <pc:picChg chg="add mod">
          <ac:chgData name="Pushparaj M" userId="8248691ca8b8443f" providerId="LiveId" clId="{49CBACE6-4F48-4E04-A768-7D149EA5CE3E}" dt="2025-03-22T12:41:56.392" v="829" actId="1076"/>
          <ac:picMkLst>
            <pc:docMk/>
            <pc:sldMk cId="3138303308" sldId="289"/>
            <ac:picMk id="5" creationId="{76B03AC9-A225-2593-5C31-3E48DBF2D132}"/>
          </ac:picMkLst>
        </pc:picChg>
      </pc:sldChg>
      <pc:sldChg chg="addSp delSp modSp new mod">
        <pc:chgData name="Pushparaj M" userId="8248691ca8b8443f" providerId="LiveId" clId="{49CBACE6-4F48-4E04-A768-7D149EA5CE3E}" dt="2025-03-22T12:43:01.012" v="842" actId="14100"/>
        <pc:sldMkLst>
          <pc:docMk/>
          <pc:sldMk cId="3634610681" sldId="290"/>
        </pc:sldMkLst>
        <pc:spChg chg="mod">
          <ac:chgData name="Pushparaj M" userId="8248691ca8b8443f" providerId="LiveId" clId="{49CBACE6-4F48-4E04-A768-7D149EA5CE3E}" dt="2025-03-22T12:42:19.863" v="837" actId="20577"/>
          <ac:spMkLst>
            <pc:docMk/>
            <pc:sldMk cId="3634610681" sldId="290"/>
            <ac:spMk id="2" creationId="{F73EC041-D630-3044-2998-0C030ECC4D16}"/>
          </ac:spMkLst>
        </pc:spChg>
        <pc:spChg chg="del">
          <ac:chgData name="Pushparaj M" userId="8248691ca8b8443f" providerId="LiveId" clId="{49CBACE6-4F48-4E04-A768-7D149EA5CE3E}" dt="2025-03-22T12:42:49.684" v="838" actId="931"/>
          <ac:spMkLst>
            <pc:docMk/>
            <pc:sldMk cId="3634610681" sldId="290"/>
            <ac:spMk id="3" creationId="{C7C5F249-F106-0DC0-684C-F60F5D2C6C21}"/>
          </ac:spMkLst>
        </pc:spChg>
        <pc:picChg chg="add mod">
          <ac:chgData name="Pushparaj M" userId="8248691ca8b8443f" providerId="LiveId" clId="{49CBACE6-4F48-4E04-A768-7D149EA5CE3E}" dt="2025-03-22T12:43:01.012" v="842" actId="14100"/>
          <ac:picMkLst>
            <pc:docMk/>
            <pc:sldMk cId="3634610681" sldId="290"/>
            <ac:picMk id="5" creationId="{63319264-9F9F-640C-B267-F66CDA6DD333}"/>
          </ac:picMkLst>
        </pc:picChg>
      </pc:sldChg>
      <pc:sldChg chg="addSp delSp modSp new mod">
        <pc:chgData name="Pushparaj M" userId="8248691ca8b8443f" providerId="LiveId" clId="{49CBACE6-4F48-4E04-A768-7D149EA5CE3E}" dt="2025-03-22T12:43:57.059" v="854" actId="14100"/>
        <pc:sldMkLst>
          <pc:docMk/>
          <pc:sldMk cId="2357930939" sldId="291"/>
        </pc:sldMkLst>
        <pc:spChg chg="mod">
          <ac:chgData name="Pushparaj M" userId="8248691ca8b8443f" providerId="LiveId" clId="{49CBACE6-4F48-4E04-A768-7D149EA5CE3E}" dt="2025-03-22T12:43:25.126" v="850" actId="20577"/>
          <ac:spMkLst>
            <pc:docMk/>
            <pc:sldMk cId="2357930939" sldId="291"/>
            <ac:spMk id="2" creationId="{30D24010-0995-86CE-0321-BF56DA16BEE6}"/>
          </ac:spMkLst>
        </pc:spChg>
        <pc:spChg chg="del">
          <ac:chgData name="Pushparaj M" userId="8248691ca8b8443f" providerId="LiveId" clId="{49CBACE6-4F48-4E04-A768-7D149EA5CE3E}" dt="2025-03-22T12:43:49.434" v="851" actId="931"/>
          <ac:spMkLst>
            <pc:docMk/>
            <pc:sldMk cId="2357930939" sldId="291"/>
            <ac:spMk id="3" creationId="{1BE1439A-B59C-6B9C-7F63-455A6F644EAF}"/>
          </ac:spMkLst>
        </pc:spChg>
        <pc:picChg chg="add mod">
          <ac:chgData name="Pushparaj M" userId="8248691ca8b8443f" providerId="LiveId" clId="{49CBACE6-4F48-4E04-A768-7D149EA5CE3E}" dt="2025-03-22T12:43:57.059" v="854" actId="14100"/>
          <ac:picMkLst>
            <pc:docMk/>
            <pc:sldMk cId="2357930939" sldId="291"/>
            <ac:picMk id="5" creationId="{7FB27F55-55F0-F81F-6E8D-630372BE9545}"/>
          </ac:picMkLst>
        </pc:picChg>
      </pc:sldChg>
      <pc:sldChg chg="addSp delSp modSp new mod">
        <pc:chgData name="Pushparaj M" userId="8248691ca8b8443f" providerId="LiveId" clId="{49CBACE6-4F48-4E04-A768-7D149EA5CE3E}" dt="2025-03-22T12:44:55.500" v="863" actId="931"/>
        <pc:sldMkLst>
          <pc:docMk/>
          <pc:sldMk cId="2926857656" sldId="292"/>
        </pc:sldMkLst>
        <pc:spChg chg="mod">
          <ac:chgData name="Pushparaj M" userId="8248691ca8b8443f" providerId="LiveId" clId="{49CBACE6-4F48-4E04-A768-7D149EA5CE3E}" dt="2025-03-22T12:44:20.352" v="862" actId="20577"/>
          <ac:spMkLst>
            <pc:docMk/>
            <pc:sldMk cId="2926857656" sldId="292"/>
            <ac:spMk id="2" creationId="{B6B474E4-BDEB-7247-6962-95A9E089B2FC}"/>
          </ac:spMkLst>
        </pc:spChg>
        <pc:spChg chg="del">
          <ac:chgData name="Pushparaj M" userId="8248691ca8b8443f" providerId="LiveId" clId="{49CBACE6-4F48-4E04-A768-7D149EA5CE3E}" dt="2025-03-22T12:44:55.500" v="863" actId="931"/>
          <ac:spMkLst>
            <pc:docMk/>
            <pc:sldMk cId="2926857656" sldId="292"/>
            <ac:spMk id="3" creationId="{60F21E38-E239-C14C-6988-731E5827F8F2}"/>
          </ac:spMkLst>
        </pc:spChg>
        <pc:picChg chg="add mod">
          <ac:chgData name="Pushparaj M" userId="8248691ca8b8443f" providerId="LiveId" clId="{49CBACE6-4F48-4E04-A768-7D149EA5CE3E}" dt="2025-03-22T12:44:55.500" v="863" actId="931"/>
          <ac:picMkLst>
            <pc:docMk/>
            <pc:sldMk cId="2926857656" sldId="292"/>
            <ac:picMk id="5" creationId="{E7699CD2-B72F-3DB7-D23E-027D2F5129F3}"/>
          </ac:picMkLst>
        </pc:picChg>
      </pc:sldChg>
      <pc:sldChg chg="addSp delSp modSp new mod">
        <pc:chgData name="Pushparaj M" userId="8248691ca8b8443f" providerId="LiveId" clId="{49CBACE6-4F48-4E04-A768-7D149EA5CE3E}" dt="2025-03-22T12:47:06.809" v="887" actId="14100"/>
        <pc:sldMkLst>
          <pc:docMk/>
          <pc:sldMk cId="2725710248" sldId="293"/>
        </pc:sldMkLst>
        <pc:spChg chg="mod">
          <ac:chgData name="Pushparaj M" userId="8248691ca8b8443f" providerId="LiveId" clId="{49CBACE6-4F48-4E04-A768-7D149EA5CE3E}" dt="2025-03-22T12:45:44.086" v="883" actId="1076"/>
          <ac:spMkLst>
            <pc:docMk/>
            <pc:sldMk cId="2725710248" sldId="293"/>
            <ac:spMk id="2" creationId="{83510D45-1DBA-9D72-C9D4-4665C7F4DCBF}"/>
          </ac:spMkLst>
        </pc:spChg>
        <pc:spChg chg="del">
          <ac:chgData name="Pushparaj M" userId="8248691ca8b8443f" providerId="LiveId" clId="{49CBACE6-4F48-4E04-A768-7D149EA5CE3E}" dt="2025-03-22T12:46:58.759" v="884" actId="931"/>
          <ac:spMkLst>
            <pc:docMk/>
            <pc:sldMk cId="2725710248" sldId="293"/>
            <ac:spMk id="3" creationId="{546CA328-CA90-FFB2-75A8-1DC3E343ACC9}"/>
          </ac:spMkLst>
        </pc:spChg>
        <pc:picChg chg="add mod">
          <ac:chgData name="Pushparaj M" userId="8248691ca8b8443f" providerId="LiveId" clId="{49CBACE6-4F48-4E04-A768-7D149EA5CE3E}" dt="2025-03-22T12:47:06.809" v="887" actId="14100"/>
          <ac:picMkLst>
            <pc:docMk/>
            <pc:sldMk cId="2725710248" sldId="293"/>
            <ac:picMk id="5" creationId="{225E1E8E-C4E7-973E-8F17-B0CD80162077}"/>
          </ac:picMkLst>
        </pc:picChg>
      </pc:sldChg>
      <pc:sldChg chg="addSp delSp modSp new mod">
        <pc:chgData name="Pushparaj M" userId="8248691ca8b8443f" providerId="LiveId" clId="{49CBACE6-4F48-4E04-A768-7D149EA5CE3E}" dt="2025-03-22T12:49:10.439" v="908" actId="14100"/>
        <pc:sldMkLst>
          <pc:docMk/>
          <pc:sldMk cId="2842278157" sldId="294"/>
        </pc:sldMkLst>
        <pc:spChg chg="mod">
          <ac:chgData name="Pushparaj M" userId="8248691ca8b8443f" providerId="LiveId" clId="{49CBACE6-4F48-4E04-A768-7D149EA5CE3E}" dt="2025-03-22T12:48:52.263" v="904" actId="1076"/>
          <ac:spMkLst>
            <pc:docMk/>
            <pc:sldMk cId="2842278157" sldId="294"/>
            <ac:spMk id="2" creationId="{778F5E32-FCC6-82B5-38C4-EAE642E0029F}"/>
          </ac:spMkLst>
        </pc:spChg>
        <pc:spChg chg="del">
          <ac:chgData name="Pushparaj M" userId="8248691ca8b8443f" providerId="LiveId" clId="{49CBACE6-4F48-4E04-A768-7D149EA5CE3E}" dt="2025-03-22T12:49:03.241" v="905" actId="931"/>
          <ac:spMkLst>
            <pc:docMk/>
            <pc:sldMk cId="2842278157" sldId="294"/>
            <ac:spMk id="3" creationId="{BDF156A4-A05A-468D-13FE-EF60875E76EC}"/>
          </ac:spMkLst>
        </pc:spChg>
        <pc:picChg chg="add mod">
          <ac:chgData name="Pushparaj M" userId="8248691ca8b8443f" providerId="LiveId" clId="{49CBACE6-4F48-4E04-A768-7D149EA5CE3E}" dt="2025-03-22T12:49:10.439" v="908" actId="14100"/>
          <ac:picMkLst>
            <pc:docMk/>
            <pc:sldMk cId="2842278157" sldId="294"/>
            <ac:picMk id="5" creationId="{6CA2F4DC-F3B7-1EE0-4EF1-B15065D4465A}"/>
          </ac:picMkLst>
        </pc:picChg>
      </pc:sldChg>
      <pc:sldChg chg="delSp modSp new mod">
        <pc:chgData name="Pushparaj M" userId="8248691ca8b8443f" providerId="LiveId" clId="{49CBACE6-4F48-4E04-A768-7D149EA5CE3E}" dt="2025-03-22T12:49:51.051" v="935" actId="1076"/>
        <pc:sldMkLst>
          <pc:docMk/>
          <pc:sldMk cId="728922574" sldId="295"/>
        </pc:sldMkLst>
        <pc:spChg chg="del">
          <ac:chgData name="Pushparaj M" userId="8248691ca8b8443f" providerId="LiveId" clId="{49CBACE6-4F48-4E04-A768-7D149EA5CE3E}" dt="2025-03-22T12:49:24.312" v="910" actId="21"/>
          <ac:spMkLst>
            <pc:docMk/>
            <pc:sldMk cId="728922574" sldId="295"/>
            <ac:spMk id="2" creationId="{D7BA4431-9474-BF47-D024-EF87FC7F535F}"/>
          </ac:spMkLst>
        </pc:spChg>
        <pc:spChg chg="mod">
          <ac:chgData name="Pushparaj M" userId="8248691ca8b8443f" providerId="LiveId" clId="{49CBACE6-4F48-4E04-A768-7D149EA5CE3E}" dt="2025-03-22T12:49:51.051" v="935" actId="1076"/>
          <ac:spMkLst>
            <pc:docMk/>
            <pc:sldMk cId="728922574" sldId="295"/>
            <ac:spMk id="3" creationId="{3C7768EE-D89F-6730-A3B6-4E857F41D8B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69903B80-BA56-46A1-9B8F-99D3273D6FF4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878C7A3A-8818-4340-882E-CD1855F5C9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1416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03B80-BA56-46A1-9B8F-99D3273D6FF4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C7A3A-8818-4340-882E-CD1855F5C9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6767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03B80-BA56-46A1-9B8F-99D3273D6FF4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C7A3A-8818-4340-882E-CD1855F5C9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94166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03B80-BA56-46A1-9B8F-99D3273D6FF4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C7A3A-8818-4340-882E-CD1855F5C9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0318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03B80-BA56-46A1-9B8F-99D3273D6FF4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C7A3A-8818-4340-882E-CD1855F5C9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26245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03B80-BA56-46A1-9B8F-99D3273D6FF4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C7A3A-8818-4340-882E-CD1855F5C9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4603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03B80-BA56-46A1-9B8F-99D3273D6FF4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C7A3A-8818-4340-882E-CD1855F5C9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86555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03B80-BA56-46A1-9B8F-99D3273D6FF4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C7A3A-8818-4340-882E-CD1855F5C953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289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03B80-BA56-46A1-9B8F-99D3273D6FF4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C7A3A-8818-4340-882E-CD1855F5C9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1797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03B80-BA56-46A1-9B8F-99D3273D6FF4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C7A3A-8818-4340-882E-CD1855F5C9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2164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03B80-BA56-46A1-9B8F-99D3273D6FF4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C7A3A-8818-4340-882E-CD1855F5C9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2005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03B80-BA56-46A1-9B8F-99D3273D6FF4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C7A3A-8818-4340-882E-CD1855F5C9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2591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03B80-BA56-46A1-9B8F-99D3273D6FF4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C7A3A-8818-4340-882E-CD1855F5C9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3838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03B80-BA56-46A1-9B8F-99D3273D6FF4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C7A3A-8818-4340-882E-CD1855F5C9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0921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03B80-BA56-46A1-9B8F-99D3273D6FF4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C7A3A-8818-4340-882E-CD1855F5C9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1065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03B80-BA56-46A1-9B8F-99D3273D6FF4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C7A3A-8818-4340-882E-CD1855F5C9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622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03B80-BA56-46A1-9B8F-99D3273D6FF4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C7A3A-8818-4340-882E-CD1855F5C9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5002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903B80-BA56-46A1-9B8F-99D3273D6FF4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8C7A3A-8818-4340-882E-CD1855F5C9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59264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187F3-DC8D-669D-8B28-FE25EB8A30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158" y="1600710"/>
            <a:ext cx="10914890" cy="1743115"/>
          </a:xfrm>
        </p:spPr>
        <p:txBody>
          <a:bodyPr>
            <a:noAutofit/>
          </a:bodyPr>
          <a:lstStyle/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purchase analytics for </a:t>
            </a:r>
            <a:b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 platform</a:t>
            </a:r>
            <a:endParaRPr lang="en-IN" sz="4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55DCDF-CEBD-5D11-8F34-B94CDC356F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8887" y="3851823"/>
            <a:ext cx="7197726" cy="1405467"/>
          </a:xfrm>
        </p:spPr>
        <p:txBody>
          <a:bodyPr>
            <a:norm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Pushparaj M / BADM-WD-T-B9</a:t>
            </a:r>
          </a:p>
        </p:txBody>
      </p:sp>
    </p:spTree>
    <p:extLst>
      <p:ext uri="{BB962C8B-B14F-4D97-AF65-F5344CB8AC3E}">
        <p14:creationId xmlns:p14="http://schemas.microsoft.com/office/powerpoint/2010/main" val="574438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A87F1-65C7-A3D4-F8A5-76AC5CF8E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1" y="685800"/>
            <a:ext cx="10131425" cy="1456267"/>
          </a:xfrm>
        </p:spPr>
        <p:txBody>
          <a:bodyPr>
            <a:normAutofit/>
          </a:bodyPr>
          <a:lstStyle/>
          <a:p>
            <a:pPr marL="457200" rtl="0">
              <a:spcBef>
                <a:spcPts val="1400"/>
              </a:spcBef>
              <a:spcAft>
                <a:spcPts val="1400"/>
              </a:spcAft>
            </a:pPr>
            <a:r>
              <a:rPr lang="en-US" sz="2400" b="1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F. Median calculation:</a:t>
            </a:r>
            <a:br>
              <a:rPr lang="en-US" sz="2400" b="1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18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800" b="1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ompute the median purchase amount per product category.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endParaRPr lang="en-IN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7319CC-D221-8DE8-FF28-270075D24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656" y="2141538"/>
            <a:ext cx="7772400" cy="4030662"/>
          </a:xfrm>
        </p:spPr>
      </p:pic>
    </p:spTree>
    <p:extLst>
      <p:ext uri="{BB962C8B-B14F-4D97-AF65-F5344CB8AC3E}">
        <p14:creationId xmlns:p14="http://schemas.microsoft.com/office/powerpoint/2010/main" val="3144326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3858-BE36-6009-5A46-8F664F36C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169" y="685800"/>
            <a:ext cx="10131425" cy="1456267"/>
          </a:xfrm>
        </p:spPr>
        <p:txBody>
          <a:bodyPr>
            <a:normAutofit fontScale="90000"/>
          </a:bodyPr>
          <a:lstStyle/>
          <a:p>
            <a:pPr marL="457200" rtl="0">
              <a:spcBef>
                <a:spcPts val="1400"/>
              </a:spcBef>
              <a:spcAft>
                <a:spcPts val="1400"/>
              </a:spcAft>
            </a:pPr>
            <a:r>
              <a:rPr lang="en-IN" sz="2700" b="1" i="0" u="none" strike="noStrike" cap="none" dirty="0">
                <a:effectLst/>
                <a:latin typeface="Times New Roman" panose="02020603050405020304" pitchFamily="18" charset="0"/>
              </a:rPr>
              <a:t>G. Complex aggregation:</a:t>
            </a:r>
            <a:br>
              <a:rPr lang="en-IN" sz="2700" b="1" i="0" u="none" strike="noStrike" cap="none" dirty="0">
                <a:effectLst/>
                <a:latin typeface="Times New Roman" panose="02020603050405020304" pitchFamily="18" charset="0"/>
              </a:rPr>
            </a:br>
            <a:br>
              <a:rPr lang="en-IN" sz="2700" b="1" i="0" u="none" strike="noStrike" cap="none" dirty="0">
                <a:effectLst/>
                <a:latin typeface="Times New Roman" panose="02020603050405020304" pitchFamily="18" charset="0"/>
              </a:rPr>
            </a:br>
            <a:r>
              <a:rPr lang="en-IN" sz="2000" b="1" i="0" u="none" strike="noStrike" cap="none" dirty="0">
                <a:effectLst/>
                <a:latin typeface="Times New Roman" panose="02020603050405020304" pitchFamily="18" charset="0"/>
              </a:rPr>
              <a:t>1. </a:t>
            </a:r>
            <a:r>
              <a:rPr lang="en-US" sz="2000" b="1" i="0" u="none" strike="noStrike" cap="none" dirty="0">
                <a:effectLst/>
                <a:latin typeface="Times New Roman" panose="02020603050405020304" pitchFamily="18" charset="0"/>
              </a:rPr>
              <a:t>Find the average, maximum, and minimum purchase value for each product type and customer age group.</a:t>
            </a:r>
            <a:br>
              <a:rPr lang="en-IN" sz="2000" b="1" cap="none" dirty="0">
                <a:effectLst/>
              </a:rPr>
            </a:br>
            <a:br>
              <a:rPr lang="en-IN" sz="2400" b="1" cap="none" dirty="0"/>
            </a:br>
            <a:endParaRPr lang="en-IN" sz="2400" b="1" cap="non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9EED6C-A77E-4020-DA29-21F4BE0D13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24" y="2429250"/>
            <a:ext cx="10131425" cy="3605789"/>
          </a:xfrm>
        </p:spPr>
      </p:pic>
    </p:spTree>
    <p:extLst>
      <p:ext uri="{BB962C8B-B14F-4D97-AF65-F5344CB8AC3E}">
        <p14:creationId xmlns:p14="http://schemas.microsoft.com/office/powerpoint/2010/main" val="1203285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E9D30-3A14-AD45-819C-B8DB7A8A5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8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age group: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FE16E0-6A76-BD28-FEDE-4DB5ABE042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32" y="2011681"/>
            <a:ext cx="10131425" cy="3822191"/>
          </a:xfrm>
        </p:spPr>
      </p:pic>
    </p:spTree>
    <p:extLst>
      <p:ext uri="{BB962C8B-B14F-4D97-AF65-F5344CB8AC3E}">
        <p14:creationId xmlns:p14="http://schemas.microsoft.com/office/powerpoint/2010/main" val="2382808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D0BFF-39F2-2FC7-0FC1-E8D1F71CF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737" y="685800"/>
            <a:ext cx="10131425" cy="1456267"/>
          </a:xfrm>
        </p:spPr>
        <p:txBody>
          <a:bodyPr>
            <a:normAutofit fontScale="90000"/>
          </a:bodyPr>
          <a:lstStyle/>
          <a:p>
            <a:pPr marL="457200" rtl="0">
              <a:spcBef>
                <a:spcPts val="1400"/>
              </a:spcBef>
              <a:spcAft>
                <a:spcPts val="1400"/>
              </a:spcAft>
            </a:pPr>
            <a:r>
              <a:rPr lang="en-US" sz="2700" b="1" i="0" u="none" strike="noStrike" cap="none" dirty="0">
                <a:effectLst/>
                <a:latin typeface="Times New Roman" panose="02020603050405020304" pitchFamily="18" charset="0"/>
              </a:rPr>
              <a:t>H. Grouping:</a:t>
            </a:r>
            <a:br>
              <a:rPr lang="en-US" sz="2400" b="1" i="0" u="none" strike="noStrike" cap="none" dirty="0">
                <a:effectLst/>
                <a:latin typeface="Times New Roman" panose="02020603050405020304" pitchFamily="18" charset="0"/>
              </a:rPr>
            </a:br>
            <a:br>
              <a:rPr lang="en-US" sz="2400" b="1" cap="none" dirty="0">
                <a:effectLst/>
              </a:rPr>
            </a:br>
            <a:r>
              <a:rPr lang="en-US" sz="2000" b="1" cap="none" dirty="0">
                <a:effectLst/>
              </a:rPr>
              <a:t>1. </a:t>
            </a:r>
            <a:r>
              <a:rPr lang="en-US" sz="2000" b="1" cap="none" dirty="0">
                <a:latin typeface="Times New Roman" panose="02020603050405020304" pitchFamily="18" charset="0"/>
              </a:rPr>
              <a:t>G</a:t>
            </a:r>
            <a:r>
              <a:rPr lang="en-US" sz="2000" b="1" i="0" u="none" strike="noStrike" cap="none" dirty="0">
                <a:effectLst/>
                <a:latin typeface="Times New Roman" panose="02020603050405020304" pitchFamily="18" charset="0"/>
              </a:rPr>
              <a:t>roup purchases by day of the week and find the average number of purchases made on each day.</a:t>
            </a:r>
            <a:br>
              <a:rPr lang="en-US" sz="2000" b="1" i="0" u="none" strike="noStrike" cap="none" dirty="0">
                <a:effectLst/>
                <a:latin typeface="Times New Roman" panose="02020603050405020304" pitchFamily="18" charset="0"/>
              </a:rPr>
            </a:br>
            <a:endParaRPr lang="en-IN" sz="2000" b="1" cap="non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DE2B12-4540-4727-D604-7893283E5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026" y="2142067"/>
            <a:ext cx="7987646" cy="4195254"/>
          </a:xfrm>
        </p:spPr>
      </p:pic>
    </p:spTree>
    <p:extLst>
      <p:ext uri="{BB962C8B-B14F-4D97-AF65-F5344CB8AC3E}">
        <p14:creationId xmlns:p14="http://schemas.microsoft.com/office/powerpoint/2010/main" val="3640269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B343C-4115-13AF-4535-D12D43736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i="0" u="none" strike="noStrike" cap="none" dirty="0">
                <a:effectLst/>
                <a:latin typeface="Times New Roman" panose="02020603050405020304" pitchFamily="18" charset="0"/>
              </a:rPr>
              <a:t>2. Group customers by city and find the total number of purchases and total revenue generated.</a:t>
            </a:r>
            <a:br>
              <a:rPr lang="en-US" sz="1800" b="1" i="0" u="none" strike="noStrike" cap="none" dirty="0">
                <a:effectLst/>
                <a:latin typeface="Times New Roman" panose="02020603050405020304" pitchFamily="18" charset="0"/>
              </a:rPr>
            </a:br>
            <a:endParaRPr lang="en-IN" sz="1800" b="1" cap="non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12B658-995E-0240-24CD-235CC244B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392" y="1940370"/>
            <a:ext cx="7007495" cy="4506150"/>
          </a:xfrm>
        </p:spPr>
      </p:pic>
    </p:spTree>
    <p:extLst>
      <p:ext uri="{BB962C8B-B14F-4D97-AF65-F5344CB8AC3E}">
        <p14:creationId xmlns:p14="http://schemas.microsoft.com/office/powerpoint/2010/main" val="472982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67A4B-221A-094F-57C6-845BBD7A7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5" y="1066800"/>
            <a:ext cx="10131425" cy="1456267"/>
          </a:xfrm>
        </p:spPr>
        <p:txBody>
          <a:bodyPr>
            <a:normAutofit fontScale="90000"/>
          </a:bodyPr>
          <a:lstStyle/>
          <a:p>
            <a:pPr marL="457200">
              <a:spcBef>
                <a:spcPts val="1400"/>
              </a:spcBef>
              <a:spcAft>
                <a:spcPts val="1400"/>
              </a:spcAft>
            </a:pPr>
            <a:r>
              <a:rPr lang="en-IN" sz="2700" b="1" i="0" u="none" strike="noStrike" cap="none" dirty="0">
                <a:effectLst/>
                <a:latin typeface="Times New Roman" panose="02020603050405020304" pitchFamily="18" charset="0"/>
              </a:rPr>
              <a:t>I. Case statement:</a:t>
            </a:r>
            <a:br>
              <a:rPr lang="en-IN" sz="2700" b="1" i="0" u="none" strike="noStrike" cap="none" dirty="0">
                <a:effectLst/>
                <a:latin typeface="Times New Roman" panose="02020603050405020304" pitchFamily="18" charset="0"/>
              </a:rPr>
            </a:br>
            <a:br>
              <a:rPr lang="en-IN" sz="2400" b="1" i="0" u="none" strike="noStrike" cap="none" dirty="0">
                <a:effectLst/>
                <a:latin typeface="Times New Roman" panose="02020603050405020304" pitchFamily="18" charset="0"/>
              </a:rPr>
            </a:br>
            <a:r>
              <a:rPr lang="en-IN" sz="2000" b="1" i="0" u="none" strike="noStrike" cap="none" dirty="0">
                <a:effectLst/>
                <a:latin typeface="Times New Roman" panose="02020603050405020304" pitchFamily="18" charset="0"/>
              </a:rPr>
              <a:t>1.</a:t>
            </a:r>
            <a:r>
              <a:rPr lang="en-US" sz="2000" b="1" i="0" u="none" strike="noStrike" cap="none" dirty="0">
                <a:effectLst/>
                <a:latin typeface="Times New Roman" panose="02020603050405020304" pitchFamily="18" charset="0"/>
              </a:rPr>
              <a:t>Classify customers as “high-spending,” “medium-spending,” or “low-spending” based on their total purchase amounts (using percentiles in multiples of 33).</a:t>
            </a:r>
            <a:br>
              <a:rPr lang="en-US" sz="2000" b="1" i="0" u="none" strike="noStrike" cap="none" dirty="0">
                <a:effectLst/>
                <a:latin typeface="Times New Roman" panose="02020603050405020304" pitchFamily="18" charset="0"/>
              </a:rPr>
            </a:br>
            <a:br>
              <a:rPr lang="en-IN" sz="2000" b="1" cap="none" dirty="0">
                <a:effectLst/>
              </a:rPr>
            </a:br>
            <a:br>
              <a:rPr lang="en-IN" sz="2400" b="1" cap="none" dirty="0"/>
            </a:br>
            <a:endParaRPr lang="en-IN" sz="2400" b="1" cap="non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11FCBD-A39A-4F9F-5D82-4DEDD1BC95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830422"/>
            <a:ext cx="10131425" cy="2271894"/>
          </a:xfrm>
        </p:spPr>
      </p:pic>
    </p:spTree>
    <p:extLst>
      <p:ext uri="{BB962C8B-B14F-4D97-AF65-F5344CB8AC3E}">
        <p14:creationId xmlns:p14="http://schemas.microsoft.com/office/powerpoint/2010/main" val="616384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274E1-39D5-0BBA-A844-9630A1542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1" y="685800"/>
            <a:ext cx="10131425" cy="1456267"/>
          </a:xfrm>
        </p:spPr>
        <p:txBody>
          <a:bodyPr>
            <a:normAutofit fontScale="90000"/>
          </a:bodyPr>
          <a:lstStyle/>
          <a:p>
            <a:pPr marL="457200" rtl="0">
              <a:spcBef>
                <a:spcPts val="1400"/>
              </a:spcBef>
              <a:spcAft>
                <a:spcPts val="1400"/>
              </a:spcAft>
            </a:pPr>
            <a:r>
              <a:rPr lang="en-US" sz="2700" b="1" i="0" u="none" strike="noStrike" cap="none" dirty="0">
                <a:effectLst/>
                <a:latin typeface="Times New Roman" panose="02020603050405020304" pitchFamily="18" charset="0"/>
              </a:rPr>
              <a:t>J. Join with condition:</a:t>
            </a:r>
            <a:br>
              <a:rPr lang="en-US" sz="2700" b="1" i="0" u="none" strike="noStrike" cap="none" dirty="0">
                <a:effectLst/>
                <a:latin typeface="Times New Roman" panose="02020603050405020304" pitchFamily="18" charset="0"/>
              </a:rPr>
            </a:br>
            <a:br>
              <a:rPr lang="en-US" sz="1800" b="1" cap="none" dirty="0">
                <a:effectLst/>
              </a:rPr>
            </a:br>
            <a:r>
              <a:rPr lang="en-US" sz="2000" b="1" cap="none" dirty="0">
                <a:effectLst/>
              </a:rPr>
              <a:t>1. </a:t>
            </a:r>
            <a:r>
              <a:rPr lang="en-US" sz="2000" b="1" cap="none" dirty="0">
                <a:latin typeface="Times New Roman" panose="02020603050405020304" pitchFamily="18" charset="0"/>
              </a:rPr>
              <a:t>J</a:t>
            </a:r>
            <a:r>
              <a:rPr lang="en-US" sz="2000" b="1" i="0" u="none" strike="noStrike" cap="none" dirty="0">
                <a:effectLst/>
                <a:latin typeface="Times New Roman" panose="02020603050405020304" pitchFamily="18" charset="0"/>
              </a:rPr>
              <a:t>oin purchase history with customer profile dataset where the customer’s age is above 30, and display their purchase details.</a:t>
            </a:r>
            <a:br>
              <a:rPr lang="en-US" sz="2000" b="1" i="0" u="none" strike="noStrike" cap="none" dirty="0">
                <a:effectLst/>
                <a:latin typeface="Times New Roman" panose="02020603050405020304" pitchFamily="18" charset="0"/>
              </a:rPr>
            </a:br>
            <a:endParaRPr lang="en-IN" sz="1800" b="1" cap="none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A0415A9-420C-D526-37E8-F7FB04F366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40" y="2141538"/>
            <a:ext cx="8174735" cy="4186110"/>
          </a:xfrm>
        </p:spPr>
      </p:pic>
    </p:spTree>
    <p:extLst>
      <p:ext uri="{BB962C8B-B14F-4D97-AF65-F5344CB8AC3E}">
        <p14:creationId xmlns:p14="http://schemas.microsoft.com/office/powerpoint/2010/main" val="997754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9ABD5-CB80-E103-2C2E-68321081C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593" y="685800"/>
            <a:ext cx="10131425" cy="1456267"/>
          </a:xfrm>
        </p:spPr>
        <p:txBody>
          <a:bodyPr>
            <a:noAutofit/>
          </a:bodyPr>
          <a:lstStyle/>
          <a:p>
            <a:pPr marL="457200" rtl="0">
              <a:spcBef>
                <a:spcPts val="1400"/>
              </a:spcBef>
              <a:spcAft>
                <a:spcPts val="1400"/>
              </a:spcAft>
            </a:pPr>
            <a:r>
              <a:rPr lang="en-US" sz="2400" b="1" i="0" u="none" strike="noStrike" cap="none" dirty="0">
                <a:effectLst/>
                <a:latin typeface="Times New Roman" panose="02020603050405020304" pitchFamily="18" charset="0"/>
              </a:rPr>
              <a:t>K. Top N analysis:</a:t>
            </a:r>
            <a:br>
              <a:rPr lang="en-US" sz="2400" b="1" i="0" u="none" strike="noStrike" cap="none" dirty="0">
                <a:effectLst/>
                <a:latin typeface="Times New Roman" panose="02020603050405020304" pitchFamily="18" charset="0"/>
              </a:rPr>
            </a:br>
            <a:br>
              <a:rPr lang="en-US" sz="2400" b="1" cap="none" dirty="0">
                <a:effectLst/>
              </a:rPr>
            </a:br>
            <a:r>
              <a:rPr lang="en-US" sz="1800" b="1" cap="none" dirty="0">
                <a:effectLst/>
              </a:rPr>
              <a:t>1.</a:t>
            </a:r>
            <a:r>
              <a:rPr lang="en-US" sz="1800" b="1" i="0" u="none" strike="noStrike" cap="none" dirty="0">
                <a:effectLst/>
                <a:latin typeface="Times New Roman" panose="02020603050405020304" pitchFamily="18" charset="0"/>
              </a:rPr>
              <a:t>find the top 5 products contributing to the highest revenue.</a:t>
            </a:r>
            <a:br>
              <a:rPr lang="en-US" sz="1800" b="1" i="0" u="none" strike="noStrike" cap="none" dirty="0">
                <a:effectLst/>
                <a:latin typeface="Times New Roman" panose="02020603050405020304" pitchFamily="18" charset="0"/>
              </a:rPr>
            </a:br>
            <a:endParaRPr lang="en-IN" sz="1800" b="1" cap="non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BBB8F0-9733-2824-26BE-8DF886F46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296" y="2146840"/>
            <a:ext cx="7754432" cy="3639058"/>
          </a:xfrm>
        </p:spPr>
      </p:pic>
    </p:spTree>
    <p:extLst>
      <p:ext uri="{BB962C8B-B14F-4D97-AF65-F5344CB8AC3E}">
        <p14:creationId xmlns:p14="http://schemas.microsoft.com/office/powerpoint/2010/main" val="2030197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B3F1C-D30F-B15E-7812-459EFE876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i="0" u="none" strike="noStrike" cap="none" dirty="0">
                <a:effectLst/>
                <a:latin typeface="Times New Roman" panose="02020603050405020304" pitchFamily="18" charset="0"/>
              </a:rPr>
              <a:t>2. Identify the top 3 cities with the greatest number of unique customers.</a:t>
            </a:r>
            <a:endParaRPr lang="en-IN" b="1" cap="non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FE40D7-9269-0111-16FB-7B99D7C70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033" y="2213524"/>
            <a:ext cx="7582958" cy="3505689"/>
          </a:xfrm>
        </p:spPr>
      </p:pic>
    </p:spTree>
    <p:extLst>
      <p:ext uri="{BB962C8B-B14F-4D97-AF65-F5344CB8AC3E}">
        <p14:creationId xmlns:p14="http://schemas.microsoft.com/office/powerpoint/2010/main" val="356851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090DD-DB03-D0E5-4A3C-755252F18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49" y="609600"/>
            <a:ext cx="10131425" cy="1456267"/>
          </a:xfrm>
        </p:spPr>
        <p:txBody>
          <a:bodyPr>
            <a:noAutofit/>
          </a:bodyPr>
          <a:lstStyle/>
          <a:p>
            <a:pPr marL="457200">
              <a:spcBef>
                <a:spcPts val="1400"/>
              </a:spcBef>
              <a:spcAft>
                <a:spcPts val="1400"/>
              </a:spcAft>
            </a:pPr>
            <a:br>
              <a:rPr lang="en-US" sz="2400" b="1" cap="none" dirty="0">
                <a:latin typeface="Times New Roman" panose="02020603050405020304" pitchFamily="18" charset="0"/>
              </a:rPr>
            </a:br>
            <a:r>
              <a:rPr lang="en-US" sz="2400" b="1" cap="none" dirty="0">
                <a:latin typeface="Times New Roman" panose="02020603050405020304" pitchFamily="18" charset="0"/>
              </a:rPr>
              <a:t>L. Window functions for trend analysis:</a:t>
            </a:r>
            <a:br>
              <a:rPr lang="en-US" sz="2400" b="1" cap="none" dirty="0">
                <a:latin typeface="Times New Roman" panose="02020603050405020304" pitchFamily="18" charset="0"/>
              </a:rPr>
            </a:br>
            <a:br>
              <a:rPr lang="en-US" sz="2400" b="1" cap="none" dirty="0">
                <a:effectLst/>
              </a:rPr>
            </a:br>
            <a:r>
              <a:rPr lang="en-US" sz="1800" b="1" cap="none" dirty="0">
                <a:effectLst/>
              </a:rPr>
              <a:t>1. </a:t>
            </a:r>
            <a:r>
              <a:rPr lang="en-US" sz="1800" b="1" cap="none" dirty="0">
                <a:latin typeface="Times New Roman" panose="02020603050405020304" pitchFamily="18" charset="0"/>
              </a:rPr>
              <a:t>C</a:t>
            </a:r>
            <a:r>
              <a:rPr lang="en-US" sz="1800" b="1" i="0" u="none" strike="noStrike" cap="none" dirty="0">
                <a:effectLst/>
                <a:latin typeface="Times New Roman" panose="02020603050405020304" pitchFamily="18" charset="0"/>
              </a:rPr>
              <a:t>reate a 7-day moving average of total purchases per product and which customer had high 7 </a:t>
            </a:r>
            <a:r>
              <a:rPr lang="en-IN" sz="1800" b="1" i="0" u="none" strike="noStrike" cap="none" dirty="0">
                <a:effectLst/>
                <a:latin typeface="Times New Roman" panose="02020603050405020304" pitchFamily="18" charset="0"/>
              </a:rPr>
              <a:t>day's</a:t>
            </a:r>
            <a:r>
              <a:rPr lang="en-US" sz="1800" b="1" i="0" u="none" strike="noStrike" cap="none" dirty="0">
                <a:effectLst/>
                <a:latin typeface="Times New Roman" panose="02020603050405020304" pitchFamily="18" charset="0"/>
              </a:rPr>
              <a:t> MA</a:t>
            </a:r>
            <a:br>
              <a:rPr lang="en-US" sz="2400" b="1" i="0" u="none" strike="noStrike" cap="none" dirty="0">
                <a:effectLst/>
                <a:latin typeface="Times New Roman" panose="02020603050405020304" pitchFamily="18" charset="0"/>
              </a:rPr>
            </a:br>
            <a:endParaRPr lang="en-IN" sz="2400" b="1" cap="non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D74F8A-5035-EE27-D3EA-4ED1ACCF7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459" y="2315274"/>
            <a:ext cx="4151797" cy="36496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D18237-28B4-274A-8C14-6DE2B8C8F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976" y="2315274"/>
            <a:ext cx="4273295" cy="364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60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29D63-F046-29A0-A8EE-3FFD43DE7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2400" b="1" i="0" u="none" strike="noStrike" dirty="0">
                <a:effectLst/>
                <a:latin typeface="Times New Roman" panose="02020603050405020304" pitchFamily="18" charset="0"/>
              </a:rPr>
              <a:t>                                           </a:t>
            </a:r>
            <a:r>
              <a:rPr lang="en-IN" sz="3100" b="1" i="0" u="none" strike="noStrike" dirty="0">
                <a:effectLst/>
                <a:latin typeface="Times New Roman" panose="02020603050405020304" pitchFamily="18" charset="0"/>
              </a:rPr>
              <a:t>Data Analytics Tasks</a:t>
            </a:r>
            <a:br>
              <a:rPr lang="en-IN" sz="3100" b="1" i="0" u="none" strike="noStrike" dirty="0">
                <a:effectLst/>
                <a:latin typeface="Times New Roman" panose="02020603050405020304" pitchFamily="18" charset="0"/>
              </a:rPr>
            </a:br>
            <a:br>
              <a:rPr lang="en-IN" sz="2400" b="1" i="0" u="none" strike="noStrike" dirty="0">
                <a:effectLst/>
                <a:latin typeface="Times New Roman" panose="02020603050405020304" pitchFamily="18" charset="0"/>
              </a:rPr>
            </a:br>
            <a:r>
              <a:rPr lang="en-IN" sz="2700" b="1" i="0" u="none" strike="noStrike" cap="none" dirty="0">
                <a:effectLst/>
                <a:latin typeface="Times New Roman" panose="02020603050405020304" pitchFamily="18" charset="0"/>
              </a:rPr>
              <a:t>A. Basic aggregation :</a:t>
            </a:r>
            <a:br>
              <a:rPr lang="en-IN" sz="2700" b="1" i="0" u="none" strike="noStrike" cap="none" dirty="0">
                <a:effectLst/>
                <a:latin typeface="Times New Roman" panose="02020603050405020304" pitchFamily="18" charset="0"/>
              </a:rPr>
            </a:br>
            <a:br>
              <a:rPr lang="en-IN" sz="2000" b="1" i="0" u="none" strike="noStrike" cap="none" dirty="0">
                <a:effectLst/>
                <a:latin typeface="Times New Roman" panose="02020603050405020304" pitchFamily="18" charset="0"/>
              </a:rPr>
            </a:br>
            <a:r>
              <a:rPr lang="en-IN" sz="2000" b="1" i="0" u="none" strike="noStrike" cap="none" dirty="0">
                <a:effectLst/>
                <a:latin typeface="Times New Roman" panose="02020603050405020304" pitchFamily="18" charset="0"/>
              </a:rPr>
              <a:t>1.</a:t>
            </a:r>
            <a:r>
              <a:rPr lang="en-US" sz="2000" b="1" i="0" u="none" strike="noStrike" cap="none" dirty="0">
                <a:effectLst/>
                <a:latin typeface="Times New Roman" panose="02020603050405020304" pitchFamily="18" charset="0"/>
              </a:rPr>
              <a:t> Find the total number of purchases per product per year and list down the top selling products every year. </a:t>
            </a:r>
            <a:endParaRPr lang="en-IN" sz="20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80F2428-E20F-9235-8B20-C9B2B09F0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808" y="2352675"/>
            <a:ext cx="7708392" cy="4185285"/>
          </a:xfrm>
        </p:spPr>
      </p:pic>
    </p:spTree>
    <p:extLst>
      <p:ext uri="{BB962C8B-B14F-4D97-AF65-F5344CB8AC3E}">
        <p14:creationId xmlns:p14="http://schemas.microsoft.com/office/powerpoint/2010/main" val="3448657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DE612-31D6-AD16-FB11-5190DD82C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1" y="685800"/>
            <a:ext cx="10131425" cy="1456267"/>
          </a:xfrm>
        </p:spPr>
        <p:txBody>
          <a:bodyPr>
            <a:noAutofit/>
          </a:bodyPr>
          <a:lstStyle/>
          <a:p>
            <a:pPr marL="457200" rtl="0">
              <a:spcBef>
                <a:spcPts val="1400"/>
              </a:spcBef>
              <a:spcAft>
                <a:spcPts val="1400"/>
              </a:spcAft>
            </a:pPr>
            <a:r>
              <a:rPr lang="en-US" sz="2400" b="1" i="0" u="none" strike="noStrike" cap="none" dirty="0">
                <a:effectLst/>
                <a:latin typeface="Times New Roman" panose="02020603050405020304" pitchFamily="18" charset="0"/>
              </a:rPr>
              <a:t>M. Nested queries:</a:t>
            </a:r>
            <a:br>
              <a:rPr lang="en-US" sz="2400" b="1" i="0" u="none" strike="noStrike" cap="none" dirty="0">
                <a:effectLst/>
                <a:latin typeface="Times New Roman" panose="02020603050405020304" pitchFamily="18" charset="0"/>
              </a:rPr>
            </a:br>
            <a:br>
              <a:rPr lang="en-US" sz="2400" b="1" cap="none" dirty="0">
                <a:effectLst/>
              </a:rPr>
            </a:br>
            <a:r>
              <a:rPr lang="en-US" sz="1800" b="1" cap="none" dirty="0">
                <a:effectLst/>
              </a:rPr>
              <a:t>1. </a:t>
            </a:r>
            <a:r>
              <a:rPr lang="en-US" sz="1800" b="1" cap="none" dirty="0">
                <a:latin typeface="Times New Roman" panose="02020603050405020304" pitchFamily="18" charset="0"/>
              </a:rPr>
              <a:t>F</a:t>
            </a:r>
            <a:r>
              <a:rPr lang="en-US" sz="1800" b="1" i="0" u="none" strike="noStrike" cap="none" dirty="0">
                <a:effectLst/>
                <a:latin typeface="Times New Roman" panose="02020603050405020304" pitchFamily="18" charset="0"/>
              </a:rPr>
              <a:t>ind customers who have never purchased products from the top 5 most popular categories.</a:t>
            </a:r>
            <a:br>
              <a:rPr lang="en-US" sz="1800" b="1" i="0" u="none" strike="noStrike" cap="none" dirty="0">
                <a:effectLst/>
                <a:latin typeface="Times New Roman" panose="02020603050405020304" pitchFamily="18" charset="0"/>
              </a:rPr>
            </a:br>
            <a:endParaRPr lang="en-IN" sz="2400" b="1" cap="non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DE2796-2D91-BE14-09CE-DD5D662D5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536" y="2141538"/>
            <a:ext cx="7324344" cy="4030662"/>
          </a:xfrm>
        </p:spPr>
      </p:pic>
    </p:spTree>
    <p:extLst>
      <p:ext uri="{BB962C8B-B14F-4D97-AF65-F5344CB8AC3E}">
        <p14:creationId xmlns:p14="http://schemas.microsoft.com/office/powerpoint/2010/main" val="3845869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78FEC-AFEF-2694-DFC2-7E7DB4E90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i="0" u="none" strike="noStrike" cap="none" dirty="0">
                <a:effectLst/>
                <a:latin typeface="Times New Roman" panose="02020603050405020304" pitchFamily="18" charset="0"/>
              </a:rPr>
              <a:t>2. Identify products purchased only once in the entire dataset.</a:t>
            </a:r>
            <a:br>
              <a:rPr lang="en-US" sz="1800" b="1" i="0" u="none" strike="noStrike" cap="none" dirty="0">
                <a:effectLst/>
                <a:latin typeface="Times New Roman" panose="02020603050405020304" pitchFamily="18" charset="0"/>
              </a:rPr>
            </a:br>
            <a:endParaRPr lang="en-IN" b="1" cap="non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673D5F-8158-199D-1882-BDEA05641E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392" y="1958658"/>
            <a:ext cx="5871937" cy="3649662"/>
          </a:xfrm>
        </p:spPr>
      </p:pic>
    </p:spTree>
    <p:extLst>
      <p:ext uri="{BB962C8B-B14F-4D97-AF65-F5344CB8AC3E}">
        <p14:creationId xmlns:p14="http://schemas.microsoft.com/office/powerpoint/2010/main" val="3203863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FB9C4-9F1B-19FA-6470-BE9B158B0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5" y="685800"/>
            <a:ext cx="10131425" cy="1456267"/>
          </a:xfrm>
        </p:spPr>
        <p:txBody>
          <a:bodyPr>
            <a:noAutofit/>
          </a:bodyPr>
          <a:lstStyle/>
          <a:p>
            <a:pPr marL="457200" rtl="0">
              <a:spcBef>
                <a:spcPts val="1400"/>
              </a:spcBef>
              <a:spcAft>
                <a:spcPts val="1400"/>
              </a:spcAft>
            </a:pPr>
            <a:r>
              <a:rPr lang="en-US" sz="2400" b="1" i="0" u="none" strike="noStrike" cap="none" dirty="0">
                <a:effectLst/>
                <a:latin typeface="Times New Roman" panose="02020603050405020304" pitchFamily="18" charset="0"/>
              </a:rPr>
              <a:t>N. Date analysis:</a:t>
            </a:r>
            <a:br>
              <a:rPr lang="en-US" sz="2400" b="1" i="0" u="none" strike="noStrike" cap="none" dirty="0">
                <a:effectLst/>
                <a:latin typeface="Times New Roman" panose="02020603050405020304" pitchFamily="18" charset="0"/>
              </a:rPr>
            </a:br>
            <a:br>
              <a:rPr lang="en-US" sz="2400" b="1" cap="none" dirty="0">
                <a:effectLst/>
              </a:rPr>
            </a:br>
            <a:r>
              <a:rPr lang="en-US" sz="1800" b="1" cap="none" dirty="0">
                <a:effectLst/>
              </a:rPr>
              <a:t>1. </a:t>
            </a:r>
            <a:r>
              <a:rPr lang="en-US" sz="1800" b="1" cap="none" dirty="0">
                <a:latin typeface="Times New Roman" panose="02020603050405020304" pitchFamily="18" charset="0"/>
              </a:rPr>
              <a:t>I</a:t>
            </a:r>
            <a:r>
              <a:rPr lang="en-US" sz="1800" b="1" i="0" u="none" strike="noStrike" cap="none" dirty="0">
                <a:effectLst/>
                <a:latin typeface="Times New Roman" panose="02020603050405020304" pitchFamily="18" charset="0"/>
              </a:rPr>
              <a:t>dentify the month with the highest total sales volume.</a:t>
            </a:r>
            <a:br>
              <a:rPr lang="en-US" sz="1800" b="1" i="0" u="none" strike="noStrike" cap="none" dirty="0">
                <a:effectLst/>
                <a:latin typeface="Times New Roman" panose="02020603050405020304" pitchFamily="18" charset="0"/>
              </a:rPr>
            </a:br>
            <a:endParaRPr lang="en-IN" sz="2400" b="1" cap="non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922C19-64C8-0BF6-C407-863E96DAF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455" y="2141538"/>
            <a:ext cx="8988114" cy="3649662"/>
          </a:xfrm>
        </p:spPr>
      </p:pic>
    </p:spTree>
    <p:extLst>
      <p:ext uri="{BB962C8B-B14F-4D97-AF65-F5344CB8AC3E}">
        <p14:creationId xmlns:p14="http://schemas.microsoft.com/office/powerpoint/2010/main" val="193715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A3552-117E-C908-4DD6-1C1794C55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i="0" u="none" strike="noStrike" cap="none" dirty="0">
                <a:effectLst/>
                <a:latin typeface="Times New Roman" panose="02020603050405020304" pitchFamily="18" charset="0"/>
              </a:rPr>
              <a:t>2. Calculate the year-over-year growth of total sales.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997ED3-2161-561B-3E13-89DC41D4B3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384" y="1719072"/>
            <a:ext cx="7626096" cy="4072128"/>
          </a:xfrm>
        </p:spPr>
      </p:pic>
    </p:spTree>
    <p:extLst>
      <p:ext uri="{BB962C8B-B14F-4D97-AF65-F5344CB8AC3E}">
        <p14:creationId xmlns:p14="http://schemas.microsoft.com/office/powerpoint/2010/main" val="2708867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2E03E-4FBA-7B2E-E744-8ABD13DF7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3" y="685800"/>
            <a:ext cx="10131425" cy="1456267"/>
          </a:xfrm>
        </p:spPr>
        <p:txBody>
          <a:bodyPr>
            <a:noAutofit/>
          </a:bodyPr>
          <a:lstStyle/>
          <a:p>
            <a:pPr marL="457200" rtl="0">
              <a:spcBef>
                <a:spcPts val="1400"/>
              </a:spcBef>
              <a:spcAft>
                <a:spcPts val="1400"/>
              </a:spcAft>
            </a:pPr>
            <a:r>
              <a:rPr lang="en-US" sz="2400" b="1" i="0" u="none" strike="noStrike" cap="none" dirty="0">
                <a:effectLst/>
                <a:latin typeface="Times New Roman" panose="02020603050405020304" pitchFamily="18" charset="0"/>
              </a:rPr>
              <a:t>O. Join with aggregation:</a:t>
            </a:r>
            <a:br>
              <a:rPr lang="en-US" sz="2400" b="1" i="0" u="none" strike="noStrike" cap="none" dirty="0">
                <a:effectLst/>
                <a:latin typeface="Times New Roman" panose="02020603050405020304" pitchFamily="18" charset="0"/>
              </a:rPr>
            </a:br>
            <a:br>
              <a:rPr lang="en-US" sz="2400" b="1" cap="none" dirty="0">
                <a:effectLst/>
              </a:rPr>
            </a:br>
            <a:r>
              <a:rPr lang="en-US" sz="1800" b="1" cap="none" dirty="0">
                <a:effectLst/>
              </a:rPr>
              <a:t>1. </a:t>
            </a:r>
            <a:r>
              <a:rPr lang="en-US" sz="1800" b="1" cap="none" dirty="0">
                <a:effectLst/>
                <a:latin typeface="Times New Roman" panose="02020603050405020304" pitchFamily="18" charset="0"/>
              </a:rPr>
              <a:t>J</a:t>
            </a:r>
            <a:r>
              <a:rPr lang="en-US" sz="1800" b="1" i="0" u="none" strike="noStrike" cap="none" dirty="0">
                <a:effectLst/>
                <a:latin typeface="Times New Roman" panose="02020603050405020304" pitchFamily="18" charset="0"/>
              </a:rPr>
              <a:t>oin all three datasets to find the total revenue per product per customer.</a:t>
            </a:r>
            <a:br>
              <a:rPr lang="en-US" sz="1800" b="1" i="0" u="none" strike="noStrike" cap="none" dirty="0">
                <a:effectLst/>
                <a:latin typeface="Times New Roman" panose="02020603050405020304" pitchFamily="18" charset="0"/>
              </a:rPr>
            </a:br>
            <a:endParaRPr lang="en-IN" sz="2400" b="1" cap="non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BB5F4D-B14C-109C-4A77-CCABF1C805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142" y="2141538"/>
            <a:ext cx="8924740" cy="3649662"/>
          </a:xfrm>
        </p:spPr>
      </p:pic>
    </p:spTree>
    <p:extLst>
      <p:ext uri="{BB962C8B-B14F-4D97-AF65-F5344CB8AC3E}">
        <p14:creationId xmlns:p14="http://schemas.microsoft.com/office/powerpoint/2010/main" val="121415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F8996-F77E-4906-3685-0B1109482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3" y="685800"/>
            <a:ext cx="10131425" cy="1456267"/>
          </a:xfrm>
        </p:spPr>
        <p:txBody>
          <a:bodyPr>
            <a:normAutofit fontScale="90000"/>
          </a:bodyPr>
          <a:lstStyle/>
          <a:p>
            <a:pPr marL="457200" rtl="0">
              <a:spcBef>
                <a:spcPts val="1400"/>
              </a:spcBef>
              <a:spcAft>
                <a:spcPts val="1400"/>
              </a:spcAft>
            </a:pPr>
            <a:r>
              <a:rPr lang="en-US" sz="2400" b="1" i="0" u="none" strike="noStrike" cap="none" dirty="0">
                <a:effectLst/>
                <a:latin typeface="Times New Roman" panose="02020603050405020304" pitchFamily="18" charset="0"/>
              </a:rPr>
              <a:t>P. Customer retention:</a:t>
            </a:r>
            <a:br>
              <a:rPr lang="en-US" sz="2400" b="1" i="0" u="none" strike="noStrike" cap="none" dirty="0">
                <a:effectLst/>
                <a:latin typeface="Times New Roman" panose="02020603050405020304" pitchFamily="18" charset="0"/>
              </a:rPr>
            </a:br>
            <a:br>
              <a:rPr lang="en-US" sz="2400" b="1" cap="none" dirty="0">
                <a:effectLst/>
              </a:rPr>
            </a:br>
            <a:r>
              <a:rPr lang="en-US" sz="2400" b="1" cap="none" dirty="0">
                <a:effectLst/>
              </a:rPr>
              <a:t>1. </a:t>
            </a:r>
            <a:r>
              <a:rPr lang="en-US" sz="2400" b="1" cap="none" dirty="0">
                <a:latin typeface="Times New Roman" panose="02020603050405020304" pitchFamily="18" charset="0"/>
              </a:rPr>
              <a:t>F</a:t>
            </a:r>
            <a:r>
              <a:rPr lang="en-US" sz="2400" b="1" i="0" u="none" strike="noStrike" cap="none" dirty="0">
                <a:effectLst/>
                <a:latin typeface="Times New Roman" panose="02020603050405020304" pitchFamily="18" charset="0"/>
              </a:rPr>
              <a:t>ind the percentage of repeat customers in the dataset.</a:t>
            </a:r>
            <a:br>
              <a:rPr lang="en-US" sz="2400" b="1" i="0" u="none" strike="noStrike" cap="none" dirty="0">
                <a:effectLst/>
                <a:latin typeface="Times New Roman" panose="02020603050405020304" pitchFamily="18" charset="0"/>
              </a:rPr>
            </a:br>
            <a:endParaRPr lang="en-IN" sz="2400" b="1" cap="non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3AC32E-9719-4F5A-E25D-191922008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80" y="2142067"/>
            <a:ext cx="10109240" cy="3649662"/>
          </a:xfrm>
        </p:spPr>
      </p:pic>
    </p:spTree>
    <p:extLst>
      <p:ext uri="{BB962C8B-B14F-4D97-AF65-F5344CB8AC3E}">
        <p14:creationId xmlns:p14="http://schemas.microsoft.com/office/powerpoint/2010/main" val="3594145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50FB3-11C0-A242-062B-33CA9AE5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i="0" u="none" strike="noStrike" cap="none" dirty="0">
                <a:effectLst/>
                <a:latin typeface="Times New Roman" panose="02020603050405020304" pitchFamily="18" charset="0"/>
              </a:rPr>
              <a:t>2. Calculate the average number of days between purchases for repeat customers.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5975C1-6CE3-AD8C-F4A9-AFF33FF8C7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2065867"/>
            <a:ext cx="10131425" cy="3519956"/>
          </a:xfrm>
        </p:spPr>
      </p:pic>
    </p:spTree>
    <p:extLst>
      <p:ext uri="{BB962C8B-B14F-4D97-AF65-F5344CB8AC3E}">
        <p14:creationId xmlns:p14="http://schemas.microsoft.com/office/powerpoint/2010/main" val="2216675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17160-4772-C4B1-C77E-8DD18017D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5" y="685800"/>
            <a:ext cx="10131425" cy="1456267"/>
          </a:xfrm>
        </p:spPr>
        <p:txBody>
          <a:bodyPr>
            <a:noAutofit/>
          </a:bodyPr>
          <a:lstStyle/>
          <a:p>
            <a:pPr marL="457200" rtl="0">
              <a:spcBef>
                <a:spcPts val="1400"/>
              </a:spcBef>
              <a:spcAft>
                <a:spcPts val="1400"/>
              </a:spcAft>
            </a:pPr>
            <a:r>
              <a:rPr lang="en-US" sz="2400" b="1" i="0" u="none" strike="noStrike" cap="none" dirty="0">
                <a:effectLst/>
                <a:latin typeface="Times New Roman" panose="02020603050405020304" pitchFamily="18" charset="0"/>
              </a:rPr>
              <a:t>Q. Time series analysis:</a:t>
            </a:r>
            <a:br>
              <a:rPr lang="en-US" sz="2400" b="1" i="0" u="none" strike="noStrike" cap="none" dirty="0">
                <a:effectLst/>
                <a:latin typeface="Times New Roman" panose="02020603050405020304" pitchFamily="18" charset="0"/>
              </a:rPr>
            </a:br>
            <a:br>
              <a:rPr lang="en-US" sz="2400" b="1" cap="none" dirty="0">
                <a:effectLst/>
              </a:rPr>
            </a:br>
            <a:r>
              <a:rPr lang="en-US" sz="1800" b="1" cap="none" dirty="0">
                <a:effectLst/>
              </a:rPr>
              <a:t>1. </a:t>
            </a:r>
            <a:r>
              <a:rPr lang="en-US" sz="1800" b="1" cap="none" dirty="0">
                <a:latin typeface="Times New Roman" panose="02020603050405020304" pitchFamily="18" charset="0"/>
              </a:rPr>
              <a:t>F</a:t>
            </a:r>
            <a:r>
              <a:rPr lang="en-US" sz="1800" b="1" i="0" u="none" strike="noStrike" cap="none" dirty="0">
                <a:effectLst/>
                <a:latin typeface="Times New Roman" panose="02020603050405020304" pitchFamily="18" charset="0"/>
              </a:rPr>
              <a:t>ind the products with the highest growth in purchase frequency over time (average purchase YOY).</a:t>
            </a:r>
            <a:br>
              <a:rPr lang="en-US" sz="2400" b="1" i="0" u="none" strike="noStrike" cap="none" dirty="0">
                <a:effectLst/>
                <a:latin typeface="Times New Roman" panose="02020603050405020304" pitchFamily="18" charset="0"/>
              </a:rPr>
            </a:br>
            <a:endParaRPr lang="en-IN" sz="2400" b="1" cap="non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EBED81-347B-B585-7BCC-49534D9854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830" y="2141538"/>
            <a:ext cx="7641210" cy="4195254"/>
          </a:xfrm>
        </p:spPr>
      </p:pic>
    </p:spTree>
    <p:extLst>
      <p:ext uri="{BB962C8B-B14F-4D97-AF65-F5344CB8AC3E}">
        <p14:creationId xmlns:p14="http://schemas.microsoft.com/office/powerpoint/2010/main" val="2452456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F6827-BE06-F80E-B2C4-2FB480611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889" y="685800"/>
            <a:ext cx="10131425" cy="1456267"/>
          </a:xfrm>
        </p:spPr>
        <p:txBody>
          <a:bodyPr>
            <a:noAutofit/>
          </a:bodyPr>
          <a:lstStyle/>
          <a:p>
            <a:pPr marL="457200" rtl="0">
              <a:spcBef>
                <a:spcPts val="1400"/>
              </a:spcBef>
              <a:spcAft>
                <a:spcPts val="1400"/>
              </a:spcAft>
            </a:pPr>
            <a:r>
              <a:rPr lang="en-US" sz="2400" b="1" i="0" u="none" strike="noStrike" cap="none" dirty="0">
                <a:effectLst/>
                <a:latin typeface="Times New Roman" panose="02020603050405020304" pitchFamily="18" charset="0"/>
              </a:rPr>
              <a:t>R. Subqueries:</a:t>
            </a:r>
            <a:br>
              <a:rPr lang="en-US" sz="2400" b="1" i="0" u="none" strike="noStrike" cap="none" dirty="0">
                <a:effectLst/>
                <a:latin typeface="Times New Roman" panose="02020603050405020304" pitchFamily="18" charset="0"/>
              </a:rPr>
            </a:br>
            <a:br>
              <a:rPr lang="en-US" sz="2400" b="1" cap="none" dirty="0">
                <a:effectLst/>
              </a:rPr>
            </a:br>
            <a:r>
              <a:rPr lang="en-US" sz="1800" b="1" cap="none" dirty="0">
                <a:effectLst/>
              </a:rPr>
              <a:t>1. </a:t>
            </a:r>
            <a:r>
              <a:rPr lang="en-US" sz="1800" b="1" cap="none" dirty="0">
                <a:latin typeface="Times New Roman" panose="02020603050405020304" pitchFamily="18" charset="0"/>
              </a:rPr>
              <a:t>I</a:t>
            </a:r>
            <a:r>
              <a:rPr lang="en-US" sz="1800" b="1" i="0" u="none" strike="noStrike" cap="none" dirty="0">
                <a:effectLst/>
                <a:latin typeface="Times New Roman" panose="02020603050405020304" pitchFamily="18" charset="0"/>
              </a:rPr>
              <a:t>dentify customers whose total expenditure is above the average expenditure of all customers.</a:t>
            </a:r>
            <a:br>
              <a:rPr lang="en-US" sz="1800" b="1" i="0" u="none" strike="noStrike" cap="none" dirty="0">
                <a:effectLst/>
                <a:latin typeface="Times New Roman" panose="02020603050405020304" pitchFamily="18" charset="0"/>
              </a:rPr>
            </a:br>
            <a:endParaRPr lang="en-IN" sz="2400" b="1" cap="non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3EB061-CADE-E9F4-FCE4-EF7E35CAF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814" y="2142067"/>
            <a:ext cx="8125841" cy="3783774"/>
          </a:xfrm>
        </p:spPr>
      </p:pic>
    </p:spTree>
    <p:extLst>
      <p:ext uri="{BB962C8B-B14F-4D97-AF65-F5344CB8AC3E}">
        <p14:creationId xmlns:p14="http://schemas.microsoft.com/office/powerpoint/2010/main" val="24708472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9D810-832D-F9E1-7A06-05737BEAD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i="0" u="none" strike="noStrike" cap="none" dirty="0">
                <a:effectLst/>
                <a:latin typeface="Times New Roman" panose="02020603050405020304" pitchFamily="18" charset="0"/>
              </a:rPr>
              <a:t>2. Find products with a purchase amount higher than the average purchase amount across all products.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9B2D04-08EC-0B74-AFEC-12BA7E45E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520" y="1958658"/>
            <a:ext cx="8257032" cy="4359846"/>
          </a:xfrm>
        </p:spPr>
      </p:pic>
    </p:spTree>
    <p:extLst>
      <p:ext uri="{BB962C8B-B14F-4D97-AF65-F5344CB8AC3E}">
        <p14:creationId xmlns:p14="http://schemas.microsoft.com/office/powerpoint/2010/main" val="2473903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FFAAF-8BA1-7D89-0AE9-6CB292FFF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i="0" u="none" strike="noStrike" cap="none" dirty="0">
                <a:effectLst/>
                <a:latin typeface="Times New Roman" panose="02020603050405020304" pitchFamily="18" charset="0"/>
              </a:rPr>
              <a:t>2. Calculate the average quantity purchased per product and list down the top 5 products with high avg quantity purchased.</a:t>
            </a:r>
            <a:br>
              <a:rPr lang="en-US" sz="1800" b="1" i="0" u="none" strike="noStrike" cap="none" dirty="0">
                <a:effectLst/>
                <a:latin typeface="Times New Roman" panose="02020603050405020304" pitchFamily="18" charset="0"/>
              </a:rPr>
            </a:br>
            <a:endParaRPr lang="en-IN" b="1" cap="non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03555E-B59D-3FA5-1BF0-75FB02865C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852" y="1867218"/>
            <a:ext cx="8131364" cy="3649662"/>
          </a:xfrm>
        </p:spPr>
      </p:pic>
    </p:spTree>
    <p:extLst>
      <p:ext uri="{BB962C8B-B14F-4D97-AF65-F5344CB8AC3E}">
        <p14:creationId xmlns:p14="http://schemas.microsoft.com/office/powerpoint/2010/main" val="21579729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02AF6-D103-4494-B80C-C31C46106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169" y="685800"/>
            <a:ext cx="10131425" cy="1456267"/>
          </a:xfrm>
        </p:spPr>
        <p:txBody>
          <a:bodyPr>
            <a:normAutofit fontScale="90000"/>
          </a:bodyPr>
          <a:lstStyle/>
          <a:p>
            <a:pPr marL="457200" rtl="0">
              <a:spcBef>
                <a:spcPts val="1400"/>
              </a:spcBef>
              <a:spcAft>
                <a:spcPts val="1400"/>
              </a:spcAft>
            </a:pPr>
            <a:r>
              <a:rPr lang="en-US" sz="2700" b="1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S. Correlated subqueries:</a:t>
            </a:r>
            <a:br>
              <a:rPr lang="en-US" sz="2400" b="1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b="1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F</a:t>
            </a:r>
            <a:r>
              <a:rPr lang="en-US" sz="2000" b="1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 the purchase dates where a customer made a purchase larger than their average purchase amount.</a:t>
            </a:r>
            <a:br>
              <a:rPr lang="en-US" sz="2000" b="1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1800" b="1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66F545-D626-9CC9-C6BC-BDC7C77F7C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385" y="2141538"/>
            <a:ext cx="6982255" cy="3649662"/>
          </a:xfrm>
        </p:spPr>
      </p:pic>
    </p:spTree>
    <p:extLst>
      <p:ext uri="{BB962C8B-B14F-4D97-AF65-F5344CB8AC3E}">
        <p14:creationId xmlns:p14="http://schemas.microsoft.com/office/powerpoint/2010/main" val="2411141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D2251-E7BE-8F98-0006-C5642F496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i="0" u="none" strike="noStrike" cap="none" dirty="0">
                <a:effectLst/>
                <a:latin typeface="Times New Roman" panose="02020603050405020304" pitchFamily="18" charset="0"/>
              </a:rPr>
              <a:t>2. List all products that were purchased more frequently than the average frequency of products in their category.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224C60-40A9-37E8-A04E-011A852770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072" y="1806258"/>
            <a:ext cx="8302752" cy="4442142"/>
          </a:xfrm>
        </p:spPr>
      </p:pic>
    </p:spTree>
    <p:extLst>
      <p:ext uri="{BB962C8B-B14F-4D97-AF65-F5344CB8AC3E}">
        <p14:creationId xmlns:p14="http://schemas.microsoft.com/office/powerpoint/2010/main" val="39086538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E1432-989F-0E85-3B7D-AE19DEDC8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889" y="685800"/>
            <a:ext cx="10131425" cy="1456267"/>
          </a:xfrm>
        </p:spPr>
        <p:txBody>
          <a:bodyPr>
            <a:noAutofit/>
          </a:bodyPr>
          <a:lstStyle/>
          <a:p>
            <a:pPr marL="457200" rtl="0">
              <a:spcBef>
                <a:spcPts val="1400"/>
              </a:spcBef>
              <a:spcAft>
                <a:spcPts val="1400"/>
              </a:spcAft>
            </a:pPr>
            <a:r>
              <a:rPr lang="en-US" sz="2400" b="1" i="0" u="none" strike="noStrike" cap="none" dirty="0">
                <a:effectLst/>
                <a:latin typeface="Times New Roman" panose="02020603050405020304" pitchFamily="18" charset="0"/>
              </a:rPr>
              <a:t>T. Date functions:</a:t>
            </a:r>
            <a:br>
              <a:rPr lang="en-US" sz="2400" b="1" i="0" u="none" strike="noStrike" cap="none" dirty="0">
                <a:effectLst/>
                <a:latin typeface="Times New Roman" panose="02020603050405020304" pitchFamily="18" charset="0"/>
              </a:rPr>
            </a:br>
            <a:br>
              <a:rPr lang="en-US" sz="2400" b="1" cap="none" dirty="0">
                <a:effectLst/>
              </a:rPr>
            </a:br>
            <a:r>
              <a:rPr lang="en-US" sz="1800" b="1" cap="none" dirty="0">
                <a:effectLst/>
              </a:rPr>
              <a:t>1.</a:t>
            </a:r>
            <a:r>
              <a:rPr lang="en-US" sz="1800" b="1" cap="none" dirty="0">
                <a:latin typeface="Times New Roman" panose="02020603050405020304" pitchFamily="18" charset="0"/>
              </a:rPr>
              <a:t> E</a:t>
            </a:r>
            <a:r>
              <a:rPr lang="en-US" sz="1800" b="1" i="0" u="none" strike="noStrike" cap="none" dirty="0">
                <a:effectLst/>
                <a:latin typeface="Times New Roman" panose="02020603050405020304" pitchFamily="18" charset="0"/>
              </a:rPr>
              <a:t>xtract the day, month, and year from the purchase date, and group total purchases by month across all years</a:t>
            </a:r>
            <a:br>
              <a:rPr lang="en-US" sz="1800" b="1" i="0" u="none" strike="noStrike" cap="none" dirty="0">
                <a:effectLst/>
                <a:latin typeface="Times New Roman" panose="02020603050405020304" pitchFamily="18" charset="0"/>
              </a:rPr>
            </a:br>
            <a:endParaRPr lang="en-IN" sz="2400" b="1" cap="non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420A23-EACD-0522-0D30-A6FCAD8BF6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692" y="2141538"/>
            <a:ext cx="7769640" cy="3649662"/>
          </a:xfrm>
        </p:spPr>
      </p:pic>
    </p:spTree>
    <p:extLst>
      <p:ext uri="{BB962C8B-B14F-4D97-AF65-F5344CB8AC3E}">
        <p14:creationId xmlns:p14="http://schemas.microsoft.com/office/powerpoint/2010/main" val="23377316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E183E-2AC3-773F-AAFF-18856B78B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3" y="685800"/>
            <a:ext cx="10131425" cy="1456267"/>
          </a:xfrm>
        </p:spPr>
        <p:txBody>
          <a:bodyPr>
            <a:noAutofit/>
          </a:bodyPr>
          <a:lstStyle/>
          <a:p>
            <a:pPr marL="457200" rtl="0">
              <a:spcBef>
                <a:spcPts val="1400"/>
              </a:spcBef>
              <a:spcAft>
                <a:spcPts val="1400"/>
              </a:spcAft>
            </a:pPr>
            <a:r>
              <a:rPr lang="en-US" sz="2400" b="1" i="0" u="none" strike="noStrike" cap="none" dirty="0">
                <a:effectLst/>
                <a:latin typeface="Times New Roman" panose="02020603050405020304" pitchFamily="18" charset="0"/>
              </a:rPr>
              <a:t>U. Visualization in power BI:</a:t>
            </a:r>
            <a:br>
              <a:rPr lang="en-US" sz="2400" b="1" i="0" u="none" strike="noStrike" cap="none" dirty="0">
                <a:effectLst/>
                <a:latin typeface="Times New Roman" panose="02020603050405020304" pitchFamily="18" charset="0"/>
              </a:rPr>
            </a:br>
            <a:br>
              <a:rPr lang="en-US" sz="2400" b="1" cap="none" dirty="0">
                <a:effectLst/>
              </a:rPr>
            </a:br>
            <a:r>
              <a:rPr lang="en-US" sz="1800" b="1" cap="none" dirty="0">
                <a:effectLst/>
              </a:rPr>
              <a:t>1. </a:t>
            </a:r>
            <a:r>
              <a:rPr lang="en-US" sz="1800" b="1" cap="none" dirty="0">
                <a:latin typeface="Times New Roman" panose="02020603050405020304" pitchFamily="18" charset="0"/>
              </a:rPr>
              <a:t>C</a:t>
            </a:r>
            <a:r>
              <a:rPr lang="en-US" sz="1800" b="1" i="0" u="none" strike="noStrike" cap="none" dirty="0">
                <a:effectLst/>
                <a:latin typeface="Times New Roman" panose="02020603050405020304" pitchFamily="18" charset="0"/>
              </a:rPr>
              <a:t>reate a bar chart showing the total purchases per product category.</a:t>
            </a:r>
            <a:br>
              <a:rPr lang="en-US" sz="2400" b="1" i="0" u="none" strike="noStrike" cap="none" dirty="0">
                <a:effectLst/>
                <a:latin typeface="Times New Roman" panose="02020603050405020304" pitchFamily="18" charset="0"/>
              </a:rPr>
            </a:br>
            <a:endParaRPr lang="en-IN" sz="2400" b="1" cap="non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1E2784-FCF7-3EA4-B63B-46DBC31CE4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0" y="2141538"/>
            <a:ext cx="7077456" cy="4030662"/>
          </a:xfrm>
        </p:spPr>
      </p:pic>
    </p:spTree>
    <p:extLst>
      <p:ext uri="{BB962C8B-B14F-4D97-AF65-F5344CB8AC3E}">
        <p14:creationId xmlns:p14="http://schemas.microsoft.com/office/powerpoint/2010/main" val="37823873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301CD-3A20-9617-F001-FFA9F8B36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i="0" u="none" strike="noStrike" cap="none" dirty="0">
                <a:effectLst/>
                <a:latin typeface="Times New Roman" panose="02020603050405020304" pitchFamily="18" charset="0"/>
              </a:rPr>
              <a:t>2. Build a line chart showing the trend of total sales over time.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B03AC9-A225-2593-5C31-3E48DBF2D1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216" y="1894650"/>
            <a:ext cx="7763256" cy="4106862"/>
          </a:xfrm>
        </p:spPr>
      </p:pic>
    </p:spTree>
    <p:extLst>
      <p:ext uri="{BB962C8B-B14F-4D97-AF65-F5344CB8AC3E}">
        <p14:creationId xmlns:p14="http://schemas.microsoft.com/office/powerpoint/2010/main" val="31383033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EC041-D630-3044-2998-0C030ECC4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i="0" u="none" strike="noStrike" cap="none" dirty="0">
                <a:effectLst/>
                <a:latin typeface="Times New Roman" panose="02020603050405020304" pitchFamily="18" charset="0"/>
              </a:rPr>
              <a:t>3. Design a pie chart representing the distribution of customers by city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319264-9F9F-640C-B267-F66CDA6DD3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528" y="2065867"/>
            <a:ext cx="7616952" cy="4106333"/>
          </a:xfrm>
        </p:spPr>
      </p:pic>
    </p:spTree>
    <p:extLst>
      <p:ext uri="{BB962C8B-B14F-4D97-AF65-F5344CB8AC3E}">
        <p14:creationId xmlns:p14="http://schemas.microsoft.com/office/powerpoint/2010/main" val="36346106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24010-0995-86CE-0321-BF56DA16B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i="0" u="none" strike="noStrike" cap="none" dirty="0">
                <a:effectLst/>
                <a:latin typeface="Times New Roman" panose="02020603050405020304" pitchFamily="18" charset="0"/>
              </a:rPr>
              <a:t>4. Implement a heat map displaying the correlation between customer age and total expenditure.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B27F55-55F0-F81F-6E8D-630372BE9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512" y="1984248"/>
            <a:ext cx="7891271" cy="3806952"/>
          </a:xfrm>
        </p:spPr>
      </p:pic>
    </p:spTree>
    <p:extLst>
      <p:ext uri="{BB962C8B-B14F-4D97-AF65-F5344CB8AC3E}">
        <p14:creationId xmlns:p14="http://schemas.microsoft.com/office/powerpoint/2010/main" val="23579309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474E4-BDEB-7247-6962-95A9E089B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i="0" u="none" strike="noStrike" cap="none" dirty="0">
                <a:effectLst/>
                <a:latin typeface="Times New Roman" panose="02020603050405020304" pitchFamily="18" charset="0"/>
              </a:rPr>
              <a:t>5. Use slicers to filter data by product category, customer age group, and city.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699CD2-B72F-3DB7-D23E-027D2F512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19" y="2141538"/>
            <a:ext cx="9258386" cy="3649662"/>
          </a:xfrm>
        </p:spPr>
      </p:pic>
    </p:spTree>
    <p:extLst>
      <p:ext uri="{BB962C8B-B14F-4D97-AF65-F5344CB8AC3E}">
        <p14:creationId xmlns:p14="http://schemas.microsoft.com/office/powerpoint/2010/main" val="29268576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10D45-1DBA-9D72-C9D4-4665C7F4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5" y="685800"/>
            <a:ext cx="10131425" cy="1456267"/>
          </a:xfrm>
        </p:spPr>
        <p:txBody>
          <a:bodyPr>
            <a:noAutofit/>
          </a:bodyPr>
          <a:lstStyle/>
          <a:p>
            <a:pPr marL="457200" rtl="0">
              <a:spcBef>
                <a:spcPts val="1400"/>
              </a:spcBef>
              <a:spcAft>
                <a:spcPts val="1400"/>
              </a:spcAft>
            </a:pPr>
            <a:r>
              <a:rPr lang="en-US" sz="2400" b="1" i="0" u="none" strike="noStrike" cap="none" dirty="0">
                <a:effectLst/>
                <a:latin typeface="Times New Roman" panose="02020603050405020304" pitchFamily="18" charset="0"/>
              </a:rPr>
              <a:t>V. Advanced visuals:</a:t>
            </a:r>
            <a:br>
              <a:rPr lang="en-US" sz="2400" b="1" i="0" u="none" strike="noStrike" cap="none" dirty="0">
                <a:effectLst/>
                <a:latin typeface="Times New Roman" panose="02020603050405020304" pitchFamily="18" charset="0"/>
              </a:rPr>
            </a:br>
            <a:br>
              <a:rPr lang="en-US" sz="2400" b="1" cap="none" dirty="0">
                <a:effectLst/>
              </a:rPr>
            </a:br>
            <a:r>
              <a:rPr lang="en-US" sz="1800" b="1" cap="none" dirty="0">
                <a:effectLst/>
              </a:rPr>
              <a:t>1. </a:t>
            </a:r>
            <a:r>
              <a:rPr lang="en-US" sz="1800" b="1" cap="none" dirty="0">
                <a:latin typeface="Times New Roman" panose="02020603050405020304" pitchFamily="18" charset="0"/>
              </a:rPr>
              <a:t>Im</a:t>
            </a:r>
            <a:r>
              <a:rPr lang="en-US" sz="1800" b="1" i="0" u="none" strike="noStrike" cap="none" dirty="0">
                <a:effectLst/>
                <a:latin typeface="Times New Roman" panose="02020603050405020304" pitchFamily="18" charset="0"/>
              </a:rPr>
              <a:t>plement a scatter plot to visualize the relationship between customer age and average purchase value.</a:t>
            </a:r>
            <a:br>
              <a:rPr lang="en-US" sz="1800" b="1" i="0" u="none" strike="noStrike" cap="none" dirty="0">
                <a:effectLst/>
                <a:latin typeface="Times New Roman" panose="02020603050405020304" pitchFamily="18" charset="0"/>
              </a:rPr>
            </a:br>
            <a:endParaRPr lang="en-IN" sz="2400" b="1" cap="non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5E1E8E-C4E7-973E-8F17-B0CD80162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648" y="2141538"/>
            <a:ext cx="8065008" cy="3829494"/>
          </a:xfrm>
        </p:spPr>
      </p:pic>
    </p:spTree>
    <p:extLst>
      <p:ext uri="{BB962C8B-B14F-4D97-AF65-F5344CB8AC3E}">
        <p14:creationId xmlns:p14="http://schemas.microsoft.com/office/powerpoint/2010/main" val="27257102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F5E32-FCC6-82B5-38C4-EAE642E00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1" y="685800"/>
            <a:ext cx="10131425" cy="1456267"/>
          </a:xfrm>
        </p:spPr>
        <p:txBody>
          <a:bodyPr>
            <a:noAutofit/>
          </a:bodyPr>
          <a:lstStyle/>
          <a:p>
            <a:pPr marL="457200" rtl="0">
              <a:spcBef>
                <a:spcPts val="1400"/>
              </a:spcBef>
              <a:spcAft>
                <a:spcPts val="1400"/>
              </a:spcAft>
            </a:pPr>
            <a:r>
              <a:rPr lang="en-US" sz="2400" b="1" i="0" u="none" strike="noStrike" cap="none" dirty="0">
                <a:effectLst/>
                <a:latin typeface="Times New Roman" panose="02020603050405020304" pitchFamily="18" charset="0"/>
              </a:rPr>
              <a:t>W. Power BI dashboard:</a:t>
            </a:r>
            <a:br>
              <a:rPr lang="en-US" sz="2400" b="1" i="0" u="none" strike="noStrike" cap="none" dirty="0">
                <a:effectLst/>
                <a:latin typeface="Times New Roman" panose="02020603050405020304" pitchFamily="18" charset="0"/>
              </a:rPr>
            </a:br>
            <a:br>
              <a:rPr lang="en-US" sz="2400" b="1" cap="none" dirty="0">
                <a:effectLst/>
              </a:rPr>
            </a:br>
            <a:r>
              <a:rPr lang="en-US" sz="1800" b="1" cap="none" dirty="0">
                <a:effectLst/>
              </a:rPr>
              <a:t>1. </a:t>
            </a:r>
            <a:r>
              <a:rPr lang="en-US" sz="1800" b="1" cap="none" dirty="0">
                <a:latin typeface="Times New Roman" panose="02020603050405020304" pitchFamily="18" charset="0"/>
              </a:rPr>
              <a:t>C</a:t>
            </a:r>
            <a:r>
              <a:rPr lang="en-US" sz="1800" b="1" i="0" u="none" strike="noStrike" cap="none" dirty="0">
                <a:effectLst/>
                <a:latin typeface="Times New Roman" panose="02020603050405020304" pitchFamily="18" charset="0"/>
              </a:rPr>
              <a:t>ombine multiple visualizations into a dashboard summarizing key performance indicators like total revenue, top customers, and popular products.</a:t>
            </a:r>
            <a:br>
              <a:rPr lang="en-US" sz="1800" b="1" i="0" u="none" strike="noStrike" cap="none" dirty="0">
                <a:effectLst/>
                <a:latin typeface="Times New Roman" panose="02020603050405020304" pitchFamily="18" charset="0"/>
              </a:rPr>
            </a:br>
            <a:endParaRPr lang="en-IN" sz="2400" b="1" cap="non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A2F4DC-F3B7-1EE0-4EF1-B15065D44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048" y="2141538"/>
            <a:ext cx="8183880" cy="4112958"/>
          </a:xfrm>
        </p:spPr>
      </p:pic>
    </p:spTree>
    <p:extLst>
      <p:ext uri="{BB962C8B-B14F-4D97-AF65-F5344CB8AC3E}">
        <p14:creationId xmlns:p14="http://schemas.microsoft.com/office/powerpoint/2010/main" val="2842278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9D4EB-CF89-2567-DA31-C73BDF02C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b="1" i="0" u="none" strike="noStrike" cap="none" dirty="0">
                <a:effectLst/>
                <a:latin typeface="Times New Roman" panose="02020603050405020304" pitchFamily="18" charset="0"/>
              </a:rPr>
              <a:t>B. Join operations:</a:t>
            </a:r>
            <a:br>
              <a:rPr lang="en-IN" sz="2400" b="1" i="0" u="none" strike="noStrike" cap="none" dirty="0">
                <a:effectLst/>
                <a:latin typeface="Times New Roman" panose="02020603050405020304" pitchFamily="18" charset="0"/>
              </a:rPr>
            </a:br>
            <a:br>
              <a:rPr lang="en-IN" sz="2400" b="1" i="0" u="none" strike="noStrike" cap="none" dirty="0">
                <a:effectLst/>
                <a:latin typeface="Times New Roman" panose="02020603050405020304" pitchFamily="18" charset="0"/>
              </a:rPr>
            </a:br>
            <a:r>
              <a:rPr lang="en-IN" sz="1800" b="1" i="0" u="none" strike="noStrike" cap="none" dirty="0">
                <a:effectLst/>
                <a:latin typeface="Times New Roman" panose="02020603050405020304" pitchFamily="18" charset="0"/>
              </a:rPr>
              <a:t>1. </a:t>
            </a:r>
            <a:r>
              <a:rPr lang="en-US" sz="1800" b="1" cap="none" dirty="0">
                <a:latin typeface="Times New Roman" panose="02020603050405020304" pitchFamily="18" charset="0"/>
              </a:rPr>
              <a:t>J</a:t>
            </a:r>
            <a:r>
              <a:rPr lang="en-US" sz="1800" b="1" i="0" u="none" strike="noStrike" cap="none" dirty="0">
                <a:effectLst/>
                <a:latin typeface="Times New Roman" panose="02020603050405020304" pitchFamily="18" charset="0"/>
              </a:rPr>
              <a:t>oin purchase history with products dataset to get the product name for each purchase.</a:t>
            </a:r>
            <a:br>
              <a:rPr lang="en-US" sz="1800" b="1" i="0" u="none" strike="noStrike" cap="none" dirty="0">
                <a:effectLst/>
                <a:latin typeface="Times New Roman" panose="02020603050405020304" pitchFamily="18" charset="0"/>
              </a:rPr>
            </a:br>
            <a:endParaRPr lang="en-IN" sz="1800" b="1" cap="non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9E828E-9631-6EAB-2DE2-144817254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"/>
          <a:stretch/>
        </p:blipFill>
        <p:spPr>
          <a:xfrm>
            <a:off x="1929384" y="2130551"/>
            <a:ext cx="7287767" cy="3943435"/>
          </a:xfrm>
        </p:spPr>
      </p:pic>
    </p:spTree>
    <p:extLst>
      <p:ext uri="{BB962C8B-B14F-4D97-AF65-F5344CB8AC3E}">
        <p14:creationId xmlns:p14="http://schemas.microsoft.com/office/powerpoint/2010/main" val="1965979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768EE-D89F-6730-A3B6-4E857F41D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513" y="1337395"/>
            <a:ext cx="10131425" cy="36491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28922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BE588-E840-4AF7-AE78-05496E761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i="0" u="none" strike="noStrike" cap="none" dirty="0">
                <a:effectLst/>
                <a:latin typeface="Times New Roman" panose="02020603050405020304" pitchFamily="18" charset="0"/>
              </a:rPr>
              <a:t>2. Join purchase history with customer profile dataset to include customer information for each purchase and list top 5 customers with high purchases.</a:t>
            </a:r>
            <a:br>
              <a:rPr lang="en-US" sz="1800" b="0" i="0" u="none" strike="noStrike" cap="none" dirty="0">
                <a:effectLst/>
                <a:latin typeface="Times New Roman" panose="02020603050405020304" pitchFamily="18" charset="0"/>
              </a:rPr>
            </a:br>
            <a:endParaRPr lang="en-IN" cap="none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C6B98B4-BDCD-7CDD-4831-7312588D5E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68" y="2065866"/>
            <a:ext cx="5855531" cy="4014893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6E01D4-BEDC-FE24-94ED-EED63F9B8A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467" y="2535038"/>
            <a:ext cx="4986854" cy="269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6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9B1E8-1CA1-13E5-F257-701CCB943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593" y="685800"/>
            <a:ext cx="10131425" cy="1456267"/>
          </a:xfrm>
        </p:spPr>
        <p:txBody>
          <a:bodyPr>
            <a:normAutofit fontScale="90000"/>
          </a:bodyPr>
          <a:lstStyle/>
          <a:p>
            <a:pPr marL="457200">
              <a:spcBef>
                <a:spcPts val="1400"/>
              </a:spcBef>
              <a:spcAft>
                <a:spcPts val="1400"/>
              </a:spcAft>
            </a:pPr>
            <a:br>
              <a:rPr lang="en-IN" sz="2000" b="1" i="0" u="none" strike="noStrike" cap="none" dirty="0">
                <a:effectLst/>
                <a:latin typeface="Times New Roman" panose="02020603050405020304" pitchFamily="18" charset="0"/>
              </a:rPr>
            </a:br>
            <a:r>
              <a:rPr lang="en-IN" sz="2700" b="1" i="0" u="none" strike="noStrike" cap="none" dirty="0">
                <a:effectLst/>
                <a:latin typeface="Times New Roman" panose="02020603050405020304" pitchFamily="18" charset="0"/>
              </a:rPr>
              <a:t>C. Window functions:</a:t>
            </a:r>
            <a:br>
              <a:rPr lang="en-IN" sz="2700" b="1" i="0" u="none" strike="noStrike" cap="none" dirty="0">
                <a:effectLst/>
                <a:latin typeface="Times New Roman" panose="02020603050405020304" pitchFamily="18" charset="0"/>
              </a:rPr>
            </a:br>
            <a:br>
              <a:rPr lang="en-IN" sz="2000" b="1" i="0" u="none" strike="noStrike" cap="none" dirty="0">
                <a:effectLst/>
                <a:latin typeface="Times New Roman" panose="02020603050405020304" pitchFamily="18" charset="0"/>
              </a:rPr>
            </a:br>
            <a:r>
              <a:rPr lang="en-IN" sz="2000" b="1" i="0" u="none" strike="noStrike" cap="none" dirty="0">
                <a:effectLst/>
                <a:latin typeface="Times New Roman" panose="02020603050405020304" pitchFamily="18" charset="0"/>
              </a:rPr>
              <a:t>1. </a:t>
            </a:r>
            <a:r>
              <a:rPr lang="en-US" sz="2000" b="1" i="0" u="none" strike="noStrike" cap="none" dirty="0">
                <a:effectLst/>
                <a:latin typeface="Times New Roman" panose="02020603050405020304" pitchFamily="18" charset="0"/>
              </a:rPr>
              <a:t>find the cumulative sum of purchases for each product category over year.</a:t>
            </a:r>
            <a:br>
              <a:rPr lang="en-IN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8A1343-3194-6135-29DB-CA0577734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545" y="2287842"/>
            <a:ext cx="8046272" cy="3649662"/>
          </a:xfrm>
        </p:spPr>
      </p:pic>
    </p:spTree>
    <p:extLst>
      <p:ext uri="{BB962C8B-B14F-4D97-AF65-F5344CB8AC3E}">
        <p14:creationId xmlns:p14="http://schemas.microsoft.com/office/powerpoint/2010/main" val="1182405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34DEB-F6F1-D0A0-4C19-84AAF1E87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1" y="685800"/>
            <a:ext cx="10131425" cy="1456267"/>
          </a:xfrm>
        </p:spPr>
        <p:txBody>
          <a:bodyPr>
            <a:normAutofit/>
          </a:bodyPr>
          <a:lstStyle/>
          <a:p>
            <a:pPr marL="457200">
              <a:spcBef>
                <a:spcPts val="1400"/>
              </a:spcBef>
              <a:spcAft>
                <a:spcPts val="1400"/>
              </a:spcAft>
            </a:pPr>
            <a:r>
              <a:rPr lang="en-IN" sz="2400" b="1" i="0" u="none" strike="noStrike" cap="none" dirty="0">
                <a:effectLst/>
                <a:latin typeface="Times New Roman" panose="02020603050405020304" pitchFamily="18" charset="0"/>
              </a:rPr>
              <a:t>D. Rank and dense rank:</a:t>
            </a:r>
            <a:br>
              <a:rPr lang="en-IN" sz="2400" b="1" i="0" u="none" strike="noStrike" cap="none" dirty="0">
                <a:effectLst/>
                <a:latin typeface="Times New Roman" panose="02020603050405020304" pitchFamily="18" charset="0"/>
              </a:rPr>
            </a:br>
            <a:br>
              <a:rPr lang="en-IN" sz="2400" b="1" cap="none" dirty="0"/>
            </a:br>
            <a:r>
              <a:rPr lang="en-IN" sz="1800" b="1" cap="none" dirty="0"/>
              <a:t>1. </a:t>
            </a:r>
            <a:r>
              <a:rPr lang="en-US" sz="1800" b="1" i="0" u="none" strike="noStrike" cap="none" dirty="0">
                <a:effectLst/>
                <a:latin typeface="Times New Roman" panose="02020603050405020304" pitchFamily="18" charset="0"/>
              </a:rPr>
              <a:t>Rank customers based on their total expenditure</a:t>
            </a:r>
            <a:r>
              <a:rPr lang="en-US" sz="2000" b="1" i="0" u="none" strike="noStrike" cap="none" dirty="0">
                <a:effectLst/>
                <a:latin typeface="Times New Roman" panose="02020603050405020304" pitchFamily="18" charset="0"/>
              </a:rPr>
              <a:t>.</a:t>
            </a:r>
            <a:endParaRPr lang="en-IN" sz="20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90F004-644D-70CF-49AC-4CDC5F005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264" y="2141538"/>
            <a:ext cx="7223760" cy="4030662"/>
          </a:xfrm>
        </p:spPr>
      </p:pic>
    </p:spTree>
    <p:extLst>
      <p:ext uri="{BB962C8B-B14F-4D97-AF65-F5344CB8AC3E}">
        <p14:creationId xmlns:p14="http://schemas.microsoft.com/office/powerpoint/2010/main" val="1769682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15F71-CACE-B96E-6281-79D391BC6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i="0" u="none" strike="noStrike" cap="none" dirty="0">
                <a:effectLst/>
                <a:latin typeface="Times New Roman" panose="02020603050405020304" pitchFamily="18" charset="0"/>
              </a:rPr>
              <a:t>2. Identify the top 10 customers by purchase frequency using </a:t>
            </a:r>
            <a:r>
              <a:rPr lang="en-US" sz="1800" b="1" i="0" u="none" strike="noStrike" cap="none" dirty="0">
                <a:effectLst/>
                <a:latin typeface="Courier New" panose="02070309020205020404" pitchFamily="49" charset="0"/>
              </a:rPr>
              <a:t>DENSE_RANK()</a:t>
            </a:r>
            <a:r>
              <a:rPr lang="en-US" sz="1800" b="1" i="0" u="none" strike="noStrike" cap="none" dirty="0">
                <a:effectLst/>
                <a:latin typeface="Times New Roman" panose="02020603050405020304" pitchFamily="18" charset="0"/>
              </a:rPr>
              <a:t>.</a:t>
            </a:r>
            <a:endParaRPr lang="en-IN" b="1" cap="non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E8548E-2714-3D70-96DC-4B997AFA81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833" y="2212171"/>
            <a:ext cx="7690104" cy="2988778"/>
          </a:xfrm>
        </p:spPr>
      </p:pic>
    </p:spTree>
    <p:extLst>
      <p:ext uri="{BB962C8B-B14F-4D97-AF65-F5344CB8AC3E}">
        <p14:creationId xmlns:p14="http://schemas.microsoft.com/office/powerpoint/2010/main" val="4258561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C794D-7CB1-84EE-374F-006D617A9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49" y="685800"/>
            <a:ext cx="10131425" cy="1456267"/>
          </a:xfrm>
        </p:spPr>
        <p:txBody>
          <a:bodyPr>
            <a:normAutofit fontScale="90000"/>
          </a:bodyPr>
          <a:lstStyle/>
          <a:p>
            <a:pPr marL="457200" rtl="0">
              <a:spcBef>
                <a:spcPts val="1400"/>
              </a:spcBef>
              <a:spcAft>
                <a:spcPts val="1400"/>
              </a:spcAft>
            </a:pPr>
            <a:r>
              <a:rPr lang="en-US" sz="2700" b="1" i="0" u="none" strike="noStrike" cap="none" dirty="0">
                <a:effectLst/>
                <a:latin typeface="Times New Roman" panose="02020603050405020304" pitchFamily="18" charset="0"/>
              </a:rPr>
              <a:t>E. Percentiles:</a:t>
            </a:r>
            <a:br>
              <a:rPr lang="en-US" sz="2400" b="1" i="0" u="none" strike="noStrike" cap="none" dirty="0">
                <a:effectLst/>
                <a:latin typeface="Times New Roman" panose="02020603050405020304" pitchFamily="18" charset="0"/>
              </a:rPr>
            </a:br>
            <a:br>
              <a:rPr lang="en-US" sz="1800" b="1" cap="none" dirty="0">
                <a:effectLst/>
              </a:rPr>
            </a:br>
            <a:r>
              <a:rPr lang="en-US" sz="2000" b="1" cap="none" dirty="0"/>
              <a:t>1</a:t>
            </a:r>
            <a:r>
              <a:rPr lang="en-US" sz="2000" b="1" cap="none" dirty="0">
                <a:effectLst/>
              </a:rPr>
              <a:t>. </a:t>
            </a:r>
            <a:r>
              <a:rPr lang="en-US" sz="2000" b="1" i="0" u="none" strike="noStrike" cap="none" dirty="0">
                <a:effectLst/>
                <a:latin typeface="Times New Roman" panose="02020603050405020304" pitchFamily="18" charset="0"/>
              </a:rPr>
              <a:t>calculate the 25th, 50th (median), and 75th percentiles of total purchase amounts for each customer segment.</a:t>
            </a:r>
            <a:br>
              <a:rPr lang="en-US" sz="2000" b="1" i="0" u="none" strike="noStrike" cap="none" dirty="0">
                <a:effectLst/>
                <a:latin typeface="Times New Roman" panose="02020603050405020304" pitchFamily="18" charset="0"/>
              </a:rPr>
            </a:br>
            <a:endParaRPr lang="en-IN" sz="2000" b="1" cap="non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2DED5A-3AD1-ED7A-58F5-A5F68F98AA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695" y="2296986"/>
            <a:ext cx="8481618" cy="3649662"/>
          </a:xfrm>
        </p:spPr>
      </p:pic>
    </p:spTree>
    <p:extLst>
      <p:ext uri="{BB962C8B-B14F-4D97-AF65-F5344CB8AC3E}">
        <p14:creationId xmlns:p14="http://schemas.microsoft.com/office/powerpoint/2010/main" val="10886129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102</TotalTime>
  <Words>876</Words>
  <Application>Microsoft Office PowerPoint</Application>
  <PresentationFormat>Widescreen</PresentationFormat>
  <Paragraphs>41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Courier New</vt:lpstr>
      <vt:lpstr>Times New Roman</vt:lpstr>
      <vt:lpstr>Celestial</vt:lpstr>
      <vt:lpstr>Customer purchase analytics for  e-commerce platform</vt:lpstr>
      <vt:lpstr>                                           Data Analytics Tasks  A. Basic aggregation :  1. Find the total number of purchases per product per year and list down the top selling products every year. </vt:lpstr>
      <vt:lpstr>2. Calculate the average quantity purchased per product and list down the top 5 products with high avg quantity purchased. </vt:lpstr>
      <vt:lpstr>B. Join operations:  1. Join purchase history with products dataset to get the product name for each purchase. </vt:lpstr>
      <vt:lpstr>2. Join purchase history with customer profile dataset to include customer information for each purchase and list top 5 customers with high purchases. </vt:lpstr>
      <vt:lpstr> C. Window functions:  1. find the cumulative sum of purchases for each product category over year. </vt:lpstr>
      <vt:lpstr>D. Rank and dense rank:  1. Rank customers based on their total expenditure.</vt:lpstr>
      <vt:lpstr>2. Identify the top 10 customers by purchase frequency using DENSE_RANK().</vt:lpstr>
      <vt:lpstr>E. Percentiles:  1. calculate the 25th, 50th (median), and 75th percentiles of total purchase amounts for each customer segment. </vt:lpstr>
      <vt:lpstr>F. Median calculation:  1. Compute the median purchase amount per product category. </vt:lpstr>
      <vt:lpstr>G. Complex aggregation:  1. Find the average, maximum, and minimum purchase value for each product type and customer age group.  </vt:lpstr>
      <vt:lpstr>Customer age group:</vt:lpstr>
      <vt:lpstr>H. Grouping:  1. Group purchases by day of the week and find the average number of purchases made on each day. </vt:lpstr>
      <vt:lpstr>2. Group customers by city and find the total number of purchases and total revenue generated. </vt:lpstr>
      <vt:lpstr>I. Case statement:  1.Classify customers as “high-spending,” “medium-spending,” or “low-spending” based on their total purchase amounts (using percentiles in multiples of 33).   </vt:lpstr>
      <vt:lpstr>J. Join with condition:  1. Join purchase history with customer profile dataset where the customer’s age is above 30, and display their purchase details. </vt:lpstr>
      <vt:lpstr>K. Top N analysis:  1.find the top 5 products contributing to the highest revenue. </vt:lpstr>
      <vt:lpstr>2. Identify the top 3 cities with the greatest number of unique customers.</vt:lpstr>
      <vt:lpstr> L. Window functions for trend analysis:  1. Create a 7-day moving average of total purchases per product and which customer had high 7 day's MA </vt:lpstr>
      <vt:lpstr>M. Nested queries:  1. Find customers who have never purchased products from the top 5 most popular categories. </vt:lpstr>
      <vt:lpstr>2. Identify products purchased only once in the entire dataset. </vt:lpstr>
      <vt:lpstr>N. Date analysis:  1. Identify the month with the highest total sales volume. </vt:lpstr>
      <vt:lpstr>2. Calculate the year-over-year growth of total sales. </vt:lpstr>
      <vt:lpstr>O. Join with aggregation:  1. Join all three datasets to find the total revenue per product per customer. </vt:lpstr>
      <vt:lpstr>P. Customer retention:  1. Find the percentage of repeat customers in the dataset. </vt:lpstr>
      <vt:lpstr>2. Calculate the average number of days between purchases for repeat customers. </vt:lpstr>
      <vt:lpstr>Q. Time series analysis:  1. Find the products with the highest growth in purchase frequency over time (average purchase YOY). </vt:lpstr>
      <vt:lpstr>R. Subqueries:  1. Identify customers whose total expenditure is above the average expenditure of all customers. </vt:lpstr>
      <vt:lpstr>2. Find products with a purchase amount higher than the average purchase amount across all products. </vt:lpstr>
      <vt:lpstr>S. Correlated subqueries:  1. Find the purchase dates where a customer made a purchase larger than their average purchase amount. </vt:lpstr>
      <vt:lpstr>2. List all products that were purchased more frequently than the average frequency of products in their category. </vt:lpstr>
      <vt:lpstr>T. Date functions:  1. Extract the day, month, and year from the purchase date, and group total purchases by month across all years </vt:lpstr>
      <vt:lpstr>U. Visualization in power BI:  1. Create a bar chart showing the total purchases per product category. </vt:lpstr>
      <vt:lpstr>2. Build a line chart showing the trend of total sales over time. </vt:lpstr>
      <vt:lpstr>3. Design a pie chart representing the distribution of customers by city.</vt:lpstr>
      <vt:lpstr>4. Implement a heat map displaying the correlation between customer age and total expenditure. </vt:lpstr>
      <vt:lpstr>5. Use slicers to filter data by product category, customer age group, and city. </vt:lpstr>
      <vt:lpstr>V. Advanced visuals:  1. Implement a scatter plot to visualize the relationship between customer age and average purchase value. </vt:lpstr>
      <vt:lpstr>W. Power BI dashboard:  1. Combine multiple visualizations into a dashboard summarizing key performance indicators like total revenue, top customers, and popular products.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Pushparaj M</dc:creator>
  <cp:lastModifiedBy>Pushparaj M</cp:lastModifiedBy>
  <cp:revision>1</cp:revision>
  <dcterms:created xsi:type="dcterms:W3CDTF">2025-03-22T11:07:13Z</dcterms:created>
  <dcterms:modified xsi:type="dcterms:W3CDTF">2025-03-22T12:49:54Z</dcterms:modified>
</cp:coreProperties>
</file>